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3"/>
  </p:notesMasterIdLst>
  <p:handoutMasterIdLst>
    <p:handoutMasterId r:id="rId14"/>
  </p:handoutMasterIdLst>
  <p:sldIdLst>
    <p:sldId id="256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75" r:id="rId12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F67"/>
    <a:srgbClr val="57DDBA"/>
    <a:srgbClr val="26BC95"/>
    <a:srgbClr val="589AD7"/>
    <a:srgbClr val="4DBAE5"/>
    <a:srgbClr val="55DEE4"/>
    <a:srgbClr val="41719C"/>
    <a:srgbClr val="647596"/>
    <a:srgbClr val="1F4E7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FA002-DE60-4CAA-B0F0-997671DA9EA7}" v="683" dt="2023-06-14T08:46:46.800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29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>
        <p:guide orient="horz" pos="215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동건" userId="27059a648dfd0d7e" providerId="LiveId" clId="{BDCFA002-DE60-4CAA-B0F0-997671DA9EA7}"/>
    <pc:docChg chg="undo redo custSel delSld modSld">
      <pc:chgData name="송 동건" userId="27059a648dfd0d7e" providerId="LiveId" clId="{BDCFA002-DE60-4CAA-B0F0-997671DA9EA7}" dt="2023-06-14T08:46:48.562" v="3765" actId="313"/>
      <pc:docMkLst>
        <pc:docMk/>
      </pc:docMkLst>
      <pc:sldChg chg="delSp modSp mod">
        <pc:chgData name="송 동건" userId="27059a648dfd0d7e" providerId="LiveId" clId="{BDCFA002-DE60-4CAA-B0F0-997671DA9EA7}" dt="2023-06-14T02:08:35.583" v="1495" actId="478"/>
        <pc:sldMkLst>
          <pc:docMk/>
          <pc:sldMk cId="0" sldId="256"/>
        </pc:sldMkLst>
        <pc:spChg chg="del mod">
          <ac:chgData name="송 동건" userId="27059a648dfd0d7e" providerId="LiveId" clId="{BDCFA002-DE60-4CAA-B0F0-997671DA9EA7}" dt="2023-06-14T02:08:35.583" v="1495" actId="478"/>
          <ac:spMkLst>
            <pc:docMk/>
            <pc:sldMk cId="0" sldId="256"/>
            <ac:spMk id="18" creationId="{30809674-D144-EBEA-7893-4435FDCB8871}"/>
          </ac:spMkLst>
        </pc:spChg>
      </pc:sldChg>
      <pc:sldChg chg="delSp modSp mod">
        <pc:chgData name="송 동건" userId="27059a648dfd0d7e" providerId="LiveId" clId="{BDCFA002-DE60-4CAA-B0F0-997671DA9EA7}" dt="2023-06-14T02:08:57.388" v="1526" actId="20577"/>
        <pc:sldMkLst>
          <pc:docMk/>
          <pc:sldMk cId="0" sldId="263"/>
        </pc:sldMkLst>
        <pc:spChg chg="del">
          <ac:chgData name="송 동건" userId="27059a648dfd0d7e" providerId="LiveId" clId="{BDCFA002-DE60-4CAA-B0F0-997671DA9EA7}" dt="2023-06-14T02:08:32.734" v="1493" actId="478"/>
          <ac:spMkLst>
            <pc:docMk/>
            <pc:sldMk cId="0" sldId="263"/>
            <ac:spMk id="34" creationId="{4C236E04-BA10-4900-4A86-9B32809197B0}"/>
          </ac:spMkLst>
        </pc:spChg>
        <pc:spChg chg="mod">
          <ac:chgData name="송 동건" userId="27059a648dfd0d7e" providerId="LiveId" clId="{BDCFA002-DE60-4CAA-B0F0-997671DA9EA7}" dt="2023-06-14T02:08:57.388" v="1526" actId="20577"/>
          <ac:spMkLst>
            <pc:docMk/>
            <pc:sldMk cId="0" sldId="263"/>
            <ac:spMk id="38" creationId="{4FD317EC-BFA5-C2FC-4B3C-902ED444BA90}"/>
          </ac:spMkLst>
        </pc:spChg>
      </pc:sldChg>
      <pc:sldChg chg="delSp modSp mod">
        <pc:chgData name="송 동건" userId="27059a648dfd0d7e" providerId="LiveId" clId="{BDCFA002-DE60-4CAA-B0F0-997671DA9EA7}" dt="2023-06-14T05:37:15.494" v="2638"/>
        <pc:sldMkLst>
          <pc:docMk/>
          <pc:sldMk cId="3911371290" sldId="276"/>
        </pc:sldMkLst>
        <pc:spChg chg="mod">
          <ac:chgData name="송 동건" userId="27059a648dfd0d7e" providerId="LiveId" clId="{BDCFA002-DE60-4CAA-B0F0-997671DA9EA7}" dt="2023-06-14T05:37:15.494" v="2638"/>
          <ac:spMkLst>
            <pc:docMk/>
            <pc:sldMk cId="3911371290" sldId="276"/>
            <ac:spMk id="2" creationId="{8601E001-5DF0-1D59-D370-E86106F88133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" creationId="{468C5CE8-D3A9-3F86-8186-42E4D0025445}"/>
          </ac:spMkLst>
        </pc:spChg>
        <pc:spChg chg="mod">
          <ac:chgData name="송 동건" userId="27059a648dfd0d7e" providerId="LiveId" clId="{BDCFA002-DE60-4CAA-B0F0-997671DA9EA7}" dt="2023-06-14T00:56:35.048" v="36" actId="20577"/>
          <ac:spMkLst>
            <pc:docMk/>
            <pc:sldMk cId="3911371290" sldId="276"/>
            <ac:spMk id="5" creationId="{B86E2ECC-580F-93C3-54BC-36923D876CD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6" creationId="{54C27584-DE50-B851-C082-C87834952D4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8" creationId="{80EBA914-C180-621E-14D3-9B0D435A81E8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1" creationId="{F66251F2-F6D1-CB92-30EC-447B6593822D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2" creationId="{3AB94348-0060-2B5A-82A6-10714F8D30BF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3" creationId="{E15964F1-A699-FC02-09F0-BF3DD760AFD7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4" creationId="{1BC58C89-709D-B16D-A694-5B735853193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5" creationId="{039D0587-1864-F50F-B3EE-760B7C74E88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6" creationId="{A6EB8B78-B408-9F5C-96F7-745463EAFEA9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7" creationId="{670F9677-6687-5992-8BD2-4073B2387293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8" creationId="{51C14605-D751-13C4-B50A-F445E39B6675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9" creationId="{B36B219A-0938-08EB-CCBE-FBBCB16B16EE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28" creationId="{073251A3-A3F7-12F6-CFF7-663B952280A0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0" creationId="{16C4CB37-3CD3-5B93-FB3E-784785E5627A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1" creationId="{18066840-3288-E682-160E-55153F642A3B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2" creationId="{D01D2A23-572E-C71C-996F-E5E1D8DDEE4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3" creationId="{095AE8B6-6953-A213-90D1-A777C24AD58F}"/>
          </ac:spMkLst>
        </pc:spChg>
        <pc:spChg chg="del">
          <ac:chgData name="송 동건" userId="27059a648dfd0d7e" providerId="LiveId" clId="{BDCFA002-DE60-4CAA-B0F0-997671DA9EA7}" dt="2023-06-14T02:08:30.278" v="1492" actId="478"/>
          <ac:spMkLst>
            <pc:docMk/>
            <pc:sldMk cId="3911371290" sldId="276"/>
            <ac:spMk id="34" creationId="{4C236E04-BA10-4900-4A86-9B32809197B0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5" creationId="{47745320-89C0-C66F-7148-0CF591C83B74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6" creationId="{474D2DE8-F2D0-5F78-293A-4BC386B771C5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7" creationId="{1E909136-2E99-DE9C-BD6D-BDD8E1E3E50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9" creationId="{4FBF120C-68DD-1565-D4E1-7B751E82C23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44" creationId="{432A2B16-FFD1-1FA0-AC58-DC3E255BA534}"/>
          </ac:spMkLst>
        </pc:spChg>
        <pc:grpChg chg="mod">
          <ac:chgData name="송 동건" userId="27059a648dfd0d7e" providerId="LiveId" clId="{BDCFA002-DE60-4CAA-B0F0-997671DA9EA7}" dt="2023-06-14T02:06:20.693" v="1459" actId="1076"/>
          <ac:grpSpMkLst>
            <pc:docMk/>
            <pc:sldMk cId="3911371290" sldId="276"/>
            <ac:grpSpMk id="40" creationId="{0EBDF689-6E88-03AB-B3B9-A19B592B0F93}"/>
          </ac:grpSpMkLst>
        </pc:grp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0" creationId="{1089A441-27BE-C951-AAFF-03BF9762FF28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1" creationId="{84524F3C-FAAC-5A75-8EFB-84F85F2DA318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3" creationId="{E0748192-9ADF-FA14-901D-0E98E304166A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4" creationId="{CE853B84-8AED-B08B-9FA7-3B47ACA57A5C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5" creationId="{CC07B7CE-BAE6-E80B-89C5-FA07A4CA87F5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6" creationId="{7334F6AB-B321-B7E0-3A25-F3B51F83D765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7" creationId="{3CF1BF9D-4781-1872-A3EB-39B1E6B53167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38" creationId="{C7527464-541A-CABB-67FC-9A9C314B4F63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45" creationId="{9E0C0321-5A53-0085-CF08-0A3A6BFF097C}"/>
          </ac:cxnSpMkLst>
        </pc:cxnChg>
      </pc:sldChg>
      <pc:sldChg chg="addSp delSp modSp mod">
        <pc:chgData name="송 동건" userId="27059a648dfd0d7e" providerId="LiveId" clId="{BDCFA002-DE60-4CAA-B0F0-997671DA9EA7}" dt="2023-06-14T08:46:48.562" v="3765" actId="313"/>
        <pc:sldMkLst>
          <pc:docMk/>
          <pc:sldMk cId="3776267498" sldId="277"/>
        </pc:sldMkLst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2" creationId="{4E0CC99B-D33F-6D7C-5398-EFB73BA994E3}"/>
          </ac:spMkLst>
        </pc:spChg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3" creationId="{451AA18C-55B8-DC18-3A20-C4B1A4602405}"/>
          </ac:spMkLst>
        </pc:spChg>
        <pc:spChg chg="mod">
          <ac:chgData name="송 동건" userId="27059a648dfd0d7e" providerId="LiveId" clId="{BDCFA002-DE60-4CAA-B0F0-997671DA9EA7}" dt="2023-06-14T00:56:42.007" v="38"/>
          <ac:spMkLst>
            <pc:docMk/>
            <pc:sldMk cId="3776267498" sldId="277"/>
            <ac:spMk id="5" creationId="{B86E2ECC-580F-93C3-54BC-36923D876CD1}"/>
          </ac:spMkLst>
        </pc:spChg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8" creationId="{67237E66-6FBC-2DFD-39DA-DF8AA2B21094}"/>
          </ac:spMkLst>
        </pc:spChg>
        <pc:spChg chg="add mod">
          <ac:chgData name="송 동건" userId="27059a648dfd0d7e" providerId="LiveId" clId="{BDCFA002-DE60-4CAA-B0F0-997671DA9EA7}" dt="2023-06-14T02:26:24.452" v="2409" actId="20577"/>
          <ac:spMkLst>
            <pc:docMk/>
            <pc:sldMk cId="3776267498" sldId="277"/>
            <ac:spMk id="9" creationId="{C02FF15E-AB55-8B14-58F9-224B7FBC01A6}"/>
          </ac:spMkLst>
        </pc:spChg>
        <pc:spChg chg="add del mod">
          <ac:chgData name="송 동건" userId="27059a648dfd0d7e" providerId="LiveId" clId="{BDCFA002-DE60-4CAA-B0F0-997671DA9EA7}" dt="2023-06-14T08:46:48.562" v="3765" actId="313"/>
          <ac:spMkLst>
            <pc:docMk/>
            <pc:sldMk cId="3776267498" sldId="277"/>
            <ac:spMk id="11" creationId="{ACFE8A14-8A6F-A310-128B-6C20439BA2B0}"/>
          </ac:spMkLst>
        </pc:spChg>
        <pc:spChg chg="del">
          <ac:chgData name="송 동건" userId="27059a648dfd0d7e" providerId="LiveId" clId="{BDCFA002-DE60-4CAA-B0F0-997671DA9EA7}" dt="2023-06-14T00:56:11.098" v="3" actId="478"/>
          <ac:spMkLst>
            <pc:docMk/>
            <pc:sldMk cId="3776267498" sldId="277"/>
            <ac:spMk id="12" creationId="{3D9888DE-06C4-470F-31AB-41D0857A6BBC}"/>
          </ac:spMkLst>
        </pc:spChg>
        <pc:spChg chg="add del mod">
          <ac:chgData name="송 동건" userId="27059a648dfd0d7e" providerId="LiveId" clId="{BDCFA002-DE60-4CAA-B0F0-997671DA9EA7}" dt="2023-06-14T01:08:54.822" v="557" actId="478"/>
          <ac:spMkLst>
            <pc:docMk/>
            <pc:sldMk cId="3776267498" sldId="277"/>
            <ac:spMk id="14" creationId="{E9E5546F-6DA5-FB72-2C31-7D728277F51F}"/>
          </ac:spMkLst>
        </pc:spChg>
        <pc:spChg chg="add mod">
          <ac:chgData name="송 동건" userId="27059a648dfd0d7e" providerId="LiveId" clId="{BDCFA002-DE60-4CAA-B0F0-997671DA9EA7}" dt="2023-06-14T02:26:55.658" v="2416" actId="1076"/>
          <ac:spMkLst>
            <pc:docMk/>
            <pc:sldMk cId="3776267498" sldId="277"/>
            <ac:spMk id="17" creationId="{A6F3DB44-9C0A-FEA4-ED1C-9DCAF9712422}"/>
          </ac:spMkLst>
        </pc:spChg>
        <pc:spChg chg="add mod">
          <ac:chgData name="송 동건" userId="27059a648dfd0d7e" providerId="LiveId" clId="{BDCFA002-DE60-4CAA-B0F0-997671DA9EA7}" dt="2023-06-14T02:27:50.035" v="2421" actId="1076"/>
          <ac:spMkLst>
            <pc:docMk/>
            <pc:sldMk cId="3776267498" sldId="277"/>
            <ac:spMk id="24" creationId="{045A4AF2-7A4E-CCF3-25AA-3AAAE3F6B755}"/>
          </ac:spMkLst>
        </pc:spChg>
        <pc:spChg chg="add del mod">
          <ac:chgData name="송 동건" userId="27059a648dfd0d7e" providerId="LiveId" clId="{BDCFA002-DE60-4CAA-B0F0-997671DA9EA7}" dt="2023-06-14T02:20:40.072" v="2216" actId="21"/>
          <ac:spMkLst>
            <pc:docMk/>
            <pc:sldMk cId="3776267498" sldId="277"/>
            <ac:spMk id="29" creationId="{113BEFF7-BDCE-D3DA-067F-38367B9F5B59}"/>
          </ac:spMkLst>
        </pc:spChg>
        <pc:spChg chg="add del mod">
          <ac:chgData name="송 동건" userId="27059a648dfd0d7e" providerId="LiveId" clId="{BDCFA002-DE60-4CAA-B0F0-997671DA9EA7}" dt="2023-06-14T02:20:40.072" v="2216" actId="21"/>
          <ac:spMkLst>
            <pc:docMk/>
            <pc:sldMk cId="3776267498" sldId="277"/>
            <ac:spMk id="30" creationId="{56B4B7F4-0D0B-79DE-60AF-F57DC9AC6A96}"/>
          </ac:spMkLst>
        </pc:spChg>
        <pc:spChg chg="del">
          <ac:chgData name="송 동건" userId="27059a648dfd0d7e" providerId="LiveId" clId="{BDCFA002-DE60-4CAA-B0F0-997671DA9EA7}" dt="2023-06-14T02:08:27.791" v="1491" actId="478"/>
          <ac:spMkLst>
            <pc:docMk/>
            <pc:sldMk cId="3776267498" sldId="277"/>
            <ac:spMk id="34" creationId="{4C236E04-BA10-4900-4A86-9B32809197B0}"/>
          </ac:spMkLst>
        </pc:spChg>
        <pc:picChg chg="del">
          <ac:chgData name="송 동건" userId="27059a648dfd0d7e" providerId="LiveId" clId="{BDCFA002-DE60-4CAA-B0F0-997671DA9EA7}" dt="2023-06-14T00:56:06.886" v="0" actId="478"/>
          <ac:picMkLst>
            <pc:docMk/>
            <pc:sldMk cId="3776267498" sldId="277"/>
            <ac:picMk id="6" creationId="{7767EC66-7EC7-0D3D-1BFE-4F3D9F7C9BFB}"/>
          </ac:picMkLst>
        </pc:picChg>
        <pc:picChg chg="add del mod">
          <ac:chgData name="송 동건" userId="27059a648dfd0d7e" providerId="LiveId" clId="{BDCFA002-DE60-4CAA-B0F0-997671DA9EA7}" dt="2023-06-14T00:56:08.283" v="2"/>
          <ac:picMkLst>
            <pc:docMk/>
            <pc:sldMk cId="3776267498" sldId="277"/>
            <ac:picMk id="7" creationId="{60CAC176-9752-D42F-DC9C-040B52960CE1}"/>
          </ac:picMkLst>
        </pc:picChg>
        <pc:picChg chg="del">
          <ac:chgData name="송 동건" userId="27059a648dfd0d7e" providerId="LiveId" clId="{BDCFA002-DE60-4CAA-B0F0-997671DA9EA7}" dt="2023-06-14T00:56:06.886" v="0" actId="478"/>
          <ac:picMkLst>
            <pc:docMk/>
            <pc:sldMk cId="3776267498" sldId="277"/>
            <ac:picMk id="10" creationId="{2C23A520-3BD1-9FB7-FA5A-8310BA1B19B4}"/>
          </ac:picMkLst>
        </pc:picChg>
        <pc:picChg chg="add del mod">
          <ac:chgData name="송 동건" userId="27059a648dfd0d7e" providerId="LiveId" clId="{BDCFA002-DE60-4CAA-B0F0-997671DA9EA7}" dt="2023-06-14T01:08:52.885" v="556" actId="478"/>
          <ac:picMkLst>
            <pc:docMk/>
            <pc:sldMk cId="3776267498" sldId="277"/>
            <ac:picMk id="13" creationId="{F01DF949-D887-EAF0-BFEA-FEE8E06DDD53}"/>
          </ac:picMkLst>
        </pc:picChg>
        <pc:picChg chg="add del mod">
          <ac:chgData name="송 동건" userId="27059a648dfd0d7e" providerId="LiveId" clId="{BDCFA002-DE60-4CAA-B0F0-997671DA9EA7}" dt="2023-06-14T01:01:39.273" v="369" actId="478"/>
          <ac:picMkLst>
            <pc:docMk/>
            <pc:sldMk cId="3776267498" sldId="277"/>
            <ac:picMk id="16" creationId="{82236B82-957B-BC53-666F-E719470146B1}"/>
          </ac:picMkLst>
        </pc:picChg>
        <pc:picChg chg="add del mod">
          <ac:chgData name="송 동건" userId="27059a648dfd0d7e" providerId="LiveId" clId="{BDCFA002-DE60-4CAA-B0F0-997671DA9EA7}" dt="2023-06-14T01:01:39.759" v="370" actId="478"/>
          <ac:picMkLst>
            <pc:docMk/>
            <pc:sldMk cId="3776267498" sldId="277"/>
            <ac:picMk id="19" creationId="{3628A087-DB64-181A-22C0-C00B9E22E97C}"/>
          </ac:picMkLst>
        </pc:picChg>
        <pc:picChg chg="add mod">
          <ac:chgData name="송 동건" userId="27059a648dfd0d7e" providerId="LiveId" clId="{BDCFA002-DE60-4CAA-B0F0-997671DA9EA7}" dt="2023-06-14T02:26:52.354" v="2415" actId="1076"/>
          <ac:picMkLst>
            <pc:docMk/>
            <pc:sldMk cId="3776267498" sldId="277"/>
            <ac:picMk id="21" creationId="{6D27E58D-812B-20A2-A67D-38E3424C7CA8}"/>
          </ac:picMkLst>
        </pc:picChg>
        <pc:picChg chg="add mod">
          <ac:chgData name="송 동건" userId="27059a648dfd0d7e" providerId="LiveId" clId="{BDCFA002-DE60-4CAA-B0F0-997671DA9EA7}" dt="2023-06-14T02:27:53.570" v="2423" actId="1076"/>
          <ac:picMkLst>
            <pc:docMk/>
            <pc:sldMk cId="3776267498" sldId="277"/>
            <ac:picMk id="23" creationId="{92FCFF58-DB83-355B-1490-99B32FCEE090}"/>
          </ac:picMkLst>
        </pc:picChg>
        <pc:picChg chg="add del mod">
          <ac:chgData name="송 동건" userId="27059a648dfd0d7e" providerId="LiveId" clId="{BDCFA002-DE60-4CAA-B0F0-997671DA9EA7}" dt="2023-06-14T02:20:40.072" v="2216" actId="21"/>
          <ac:picMkLst>
            <pc:docMk/>
            <pc:sldMk cId="3776267498" sldId="277"/>
            <ac:picMk id="26" creationId="{32A5E2F9-A961-ADF9-9C40-7B8CEF0A0952}"/>
          </ac:picMkLst>
        </pc:picChg>
        <pc:picChg chg="add del mod">
          <ac:chgData name="송 동건" userId="27059a648dfd0d7e" providerId="LiveId" clId="{BDCFA002-DE60-4CAA-B0F0-997671DA9EA7}" dt="2023-06-14T02:20:40.072" v="2216" actId="21"/>
          <ac:picMkLst>
            <pc:docMk/>
            <pc:sldMk cId="3776267498" sldId="277"/>
            <ac:picMk id="28" creationId="{B146E489-EA26-F8FD-D704-010F8FC6E03B}"/>
          </ac:picMkLst>
        </pc:picChg>
        <pc:picChg chg="add mod">
          <ac:chgData name="송 동건" userId="27059a648dfd0d7e" providerId="LiveId" clId="{BDCFA002-DE60-4CAA-B0F0-997671DA9EA7}" dt="2023-06-14T02:27:57.294" v="2424" actId="1076"/>
          <ac:picMkLst>
            <pc:docMk/>
            <pc:sldMk cId="3776267498" sldId="277"/>
            <ac:picMk id="32" creationId="{7EC830E1-87EC-BC48-0CCB-A5FB96CDE4E7}"/>
          </ac:picMkLst>
        </pc:picChg>
      </pc:sldChg>
      <pc:sldChg chg="addSp delSp modSp mod">
        <pc:chgData name="송 동건" userId="27059a648dfd0d7e" providerId="LiveId" clId="{BDCFA002-DE60-4CAA-B0F0-997671DA9EA7}" dt="2023-06-14T05:59:38.685" v="3378" actId="1076"/>
        <pc:sldMkLst>
          <pc:docMk/>
          <pc:sldMk cId="2270580913" sldId="278"/>
        </pc:sldMkLst>
        <pc:spChg chg="add mod">
          <ac:chgData name="송 동건" userId="27059a648dfd0d7e" providerId="LiveId" clId="{BDCFA002-DE60-4CAA-B0F0-997671DA9EA7}" dt="2023-06-14T02:05:52.319" v="1456" actId="14100"/>
          <ac:spMkLst>
            <pc:docMk/>
            <pc:sldMk cId="2270580913" sldId="278"/>
            <ac:spMk id="2" creationId="{BCCDC52A-2C62-80DF-7E9F-414A6030A5A1}"/>
          </ac:spMkLst>
        </pc:spChg>
        <pc:spChg chg="del">
          <ac:chgData name="송 동건" userId="27059a648dfd0d7e" providerId="LiveId" clId="{BDCFA002-DE60-4CAA-B0F0-997671DA9EA7}" dt="2023-06-14T01:23:00.932" v="886" actId="478"/>
          <ac:spMkLst>
            <pc:docMk/>
            <pc:sldMk cId="2270580913" sldId="278"/>
            <ac:spMk id="3" creationId="{A8AC09D3-CF0C-75B8-D284-A8024B29ABAC}"/>
          </ac:spMkLst>
        </pc:spChg>
        <pc:spChg chg="mod">
          <ac:chgData name="송 동건" userId="27059a648dfd0d7e" providerId="LiveId" clId="{BDCFA002-DE60-4CAA-B0F0-997671DA9EA7}" dt="2023-06-14T01:44:56.963" v="1061"/>
          <ac:spMkLst>
            <pc:docMk/>
            <pc:sldMk cId="2270580913" sldId="278"/>
            <ac:spMk id="5" creationId="{B86E2ECC-580F-93C3-54BC-36923D876CD1}"/>
          </ac:spMkLst>
        </pc:spChg>
        <pc:spChg chg="del">
          <ac:chgData name="송 동건" userId="27059a648dfd0d7e" providerId="LiveId" clId="{BDCFA002-DE60-4CAA-B0F0-997671DA9EA7}" dt="2023-06-14T02:08:25.671" v="1490" actId="478"/>
          <ac:spMkLst>
            <pc:docMk/>
            <pc:sldMk cId="2270580913" sldId="278"/>
            <ac:spMk id="34" creationId="{4C236E04-BA10-4900-4A86-9B32809197B0}"/>
          </ac:spMkLst>
        </pc:spChg>
        <pc:picChg chg="add del mod">
          <ac:chgData name="송 동건" userId="27059a648dfd0d7e" providerId="LiveId" clId="{BDCFA002-DE60-4CAA-B0F0-997671DA9EA7}" dt="2023-06-14T01:34:09.587" v="960" actId="478"/>
          <ac:picMkLst>
            <pc:docMk/>
            <pc:sldMk cId="2270580913" sldId="278"/>
            <ac:picMk id="6" creationId="{02CB4FE6-EDDD-7FAD-DBED-EDA5406BFB4F}"/>
          </ac:picMkLst>
        </pc:picChg>
        <pc:picChg chg="del">
          <ac:chgData name="송 동건" userId="27059a648dfd0d7e" providerId="LiveId" clId="{BDCFA002-DE60-4CAA-B0F0-997671DA9EA7}" dt="2023-06-14T01:23:01.548" v="887" actId="478"/>
          <ac:picMkLst>
            <pc:docMk/>
            <pc:sldMk cId="2270580913" sldId="278"/>
            <ac:picMk id="7" creationId="{561BEF80-481F-D3C9-0932-7CDD5B5F5F13}"/>
          </ac:picMkLst>
        </pc:picChg>
        <pc:picChg chg="add del mod">
          <ac:chgData name="송 동건" userId="27059a648dfd0d7e" providerId="LiveId" clId="{BDCFA002-DE60-4CAA-B0F0-997671DA9EA7}" dt="2023-06-14T01:34:09.940" v="961" actId="478"/>
          <ac:picMkLst>
            <pc:docMk/>
            <pc:sldMk cId="2270580913" sldId="278"/>
            <ac:picMk id="8" creationId="{4E515FEA-7B08-0291-32F7-26EEB73F3508}"/>
          </ac:picMkLst>
        </pc:picChg>
        <pc:picChg chg="del">
          <ac:chgData name="송 동건" userId="27059a648dfd0d7e" providerId="LiveId" clId="{BDCFA002-DE60-4CAA-B0F0-997671DA9EA7}" dt="2023-06-14T01:23:01.820" v="888" actId="478"/>
          <ac:picMkLst>
            <pc:docMk/>
            <pc:sldMk cId="2270580913" sldId="278"/>
            <ac:picMk id="9" creationId="{ADDAA852-78BE-F36E-6B84-596C185BD8AF}"/>
          </ac:picMkLst>
        </pc:picChg>
        <pc:picChg chg="add mod">
          <ac:chgData name="송 동건" userId="27059a648dfd0d7e" providerId="LiveId" clId="{BDCFA002-DE60-4CAA-B0F0-997671DA9EA7}" dt="2023-06-14T05:59:38.685" v="3378" actId="1076"/>
          <ac:picMkLst>
            <pc:docMk/>
            <pc:sldMk cId="2270580913" sldId="278"/>
            <ac:picMk id="11" creationId="{7F427DD4-EB8E-330C-8CD0-3BFF58BC90E9}"/>
          </ac:picMkLst>
        </pc:picChg>
      </pc:sldChg>
      <pc:sldChg chg="addSp delSp modSp mod">
        <pc:chgData name="송 동건" userId="27059a648dfd0d7e" providerId="LiveId" clId="{BDCFA002-DE60-4CAA-B0F0-997671DA9EA7}" dt="2023-06-14T06:12:29.306" v="3685"/>
        <pc:sldMkLst>
          <pc:docMk/>
          <pc:sldMk cId="289346213" sldId="279"/>
        </pc:sldMkLst>
        <pc:spChg chg="add mod">
          <ac:chgData name="송 동건" userId="27059a648dfd0d7e" providerId="LiveId" clId="{BDCFA002-DE60-4CAA-B0F0-997671DA9EA7}" dt="2023-06-14T06:12:29.306" v="3685"/>
          <ac:spMkLst>
            <pc:docMk/>
            <pc:sldMk cId="289346213" sldId="279"/>
            <ac:spMk id="2" creationId="{DB97A29F-A5AF-9F6A-D3E0-263F36B840AC}"/>
          </ac:spMkLst>
        </pc:spChg>
        <pc:spChg chg="del mod">
          <ac:chgData name="송 동건" userId="27059a648dfd0d7e" providerId="LiveId" clId="{BDCFA002-DE60-4CAA-B0F0-997671DA9EA7}" dt="2023-06-14T01:45:24.890" v="1063" actId="478"/>
          <ac:spMkLst>
            <pc:docMk/>
            <pc:sldMk cId="289346213" sldId="279"/>
            <ac:spMk id="3" creationId="{A8AC09D3-CF0C-75B8-D284-A8024B29ABAC}"/>
          </ac:spMkLst>
        </pc:spChg>
        <pc:spChg chg="del">
          <ac:chgData name="송 동건" userId="27059a648dfd0d7e" providerId="LiveId" clId="{BDCFA002-DE60-4CAA-B0F0-997671DA9EA7}" dt="2023-06-14T01:45:28.378" v="1065" actId="478"/>
          <ac:spMkLst>
            <pc:docMk/>
            <pc:sldMk cId="289346213" sldId="279"/>
            <ac:spMk id="8" creationId="{9746A54D-A54F-F9A3-AE06-95D063E94D96}"/>
          </ac:spMkLst>
        </pc:spChg>
        <pc:spChg chg="add mod">
          <ac:chgData name="송 동건" userId="27059a648dfd0d7e" providerId="LiveId" clId="{BDCFA002-DE60-4CAA-B0F0-997671DA9EA7}" dt="2023-06-14T02:05:17.342" v="1425" actId="14100"/>
          <ac:spMkLst>
            <pc:docMk/>
            <pc:sldMk cId="289346213" sldId="279"/>
            <ac:spMk id="26" creationId="{2666D72D-C279-198D-6A9A-FFABB47E0652}"/>
          </ac:spMkLst>
        </pc:spChg>
        <pc:spChg chg="del">
          <ac:chgData name="송 동건" userId="27059a648dfd0d7e" providerId="LiveId" clId="{BDCFA002-DE60-4CAA-B0F0-997671DA9EA7}" dt="2023-06-14T02:08:24.263" v="1489" actId="478"/>
          <ac:spMkLst>
            <pc:docMk/>
            <pc:sldMk cId="289346213" sldId="279"/>
            <ac:spMk id="34" creationId="{4C236E04-BA10-4900-4A86-9B32809197B0}"/>
          </ac:spMkLst>
        </pc:s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15" creationId="{655C6D5F-2768-2FF1-2959-A644AE69401E}"/>
          </ac:grpSpMkLst>
        </pc:gr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20" creationId="{2CCD2538-872B-0B84-3322-A361065EEF41}"/>
          </ac:grpSpMkLst>
        </pc:gr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25" creationId="{C6539111-9890-25D8-8F4C-67D731D56C11}"/>
          </ac:grpSpMkLst>
        </pc:grpChg>
        <pc:picChg chg="del">
          <ac:chgData name="송 동건" userId="27059a648dfd0d7e" providerId="LiveId" clId="{BDCFA002-DE60-4CAA-B0F0-997671DA9EA7}" dt="2023-06-14T01:45:26.409" v="1064" actId="478"/>
          <ac:picMkLst>
            <pc:docMk/>
            <pc:sldMk cId="289346213" sldId="279"/>
            <ac:picMk id="6" creationId="{33482FA8-4180-5CCD-6513-0EC3DC9C75DA}"/>
          </ac:picMkLst>
        </pc:picChg>
        <pc:picChg chg="add del mod">
          <ac:chgData name="송 동건" userId="27059a648dfd0d7e" providerId="LiveId" clId="{BDCFA002-DE60-4CAA-B0F0-997671DA9EA7}" dt="2023-06-14T01:49:36.073" v="1134" actId="478"/>
          <ac:picMkLst>
            <pc:docMk/>
            <pc:sldMk cId="289346213" sldId="279"/>
            <ac:picMk id="7" creationId="{F8D7778A-0C76-5BD1-D498-D90D464005D4}"/>
          </ac:picMkLst>
        </pc:picChg>
        <pc:picChg chg="add mod">
          <ac:chgData name="송 동건" userId="27059a648dfd0d7e" providerId="LiveId" clId="{BDCFA002-DE60-4CAA-B0F0-997671DA9EA7}" dt="2023-06-14T02:04:55.205" v="1388" actId="14100"/>
          <ac:picMkLst>
            <pc:docMk/>
            <pc:sldMk cId="289346213" sldId="279"/>
            <ac:picMk id="10" creationId="{EDC05950-803B-03E9-92DF-1D37453993EA}"/>
          </ac:picMkLst>
        </pc:picChg>
        <pc:picChg chg="add mod">
          <ac:chgData name="송 동건" userId="27059a648dfd0d7e" providerId="LiveId" clId="{BDCFA002-DE60-4CAA-B0F0-997671DA9EA7}" dt="2023-06-14T01:51:00.968" v="1146" actId="164"/>
          <ac:picMkLst>
            <pc:docMk/>
            <pc:sldMk cId="289346213" sldId="279"/>
            <ac:picMk id="12" creationId="{BC292DAC-DB70-1052-7F0A-B7A6B3AA7900}"/>
          </ac:picMkLst>
        </pc:picChg>
        <pc:picChg chg="add mod">
          <ac:chgData name="송 동건" userId="27059a648dfd0d7e" providerId="LiveId" clId="{BDCFA002-DE60-4CAA-B0F0-997671DA9EA7}" dt="2023-06-14T01:51:30.753" v="1153" actId="14100"/>
          <ac:picMkLst>
            <pc:docMk/>
            <pc:sldMk cId="289346213" sldId="279"/>
            <ac:picMk id="14" creationId="{9A74F7E8-9CAC-3243-6E77-6FA49F5E6F44}"/>
          </ac:picMkLst>
        </pc:picChg>
        <pc:picChg chg="add mod">
          <ac:chgData name="송 동건" userId="27059a648dfd0d7e" providerId="LiveId" clId="{BDCFA002-DE60-4CAA-B0F0-997671DA9EA7}" dt="2023-06-14T01:52:07.017" v="1162" actId="164"/>
          <ac:picMkLst>
            <pc:docMk/>
            <pc:sldMk cId="289346213" sldId="279"/>
            <ac:picMk id="17" creationId="{5A77B22D-0178-339F-D6AA-310AF518D95D}"/>
          </ac:picMkLst>
        </pc:picChg>
        <pc:picChg chg="add mod">
          <ac:chgData name="송 동건" userId="27059a648dfd0d7e" providerId="LiveId" clId="{BDCFA002-DE60-4CAA-B0F0-997671DA9EA7}" dt="2023-06-14T01:52:33.743" v="1169" actId="14100"/>
          <ac:picMkLst>
            <pc:docMk/>
            <pc:sldMk cId="289346213" sldId="279"/>
            <ac:picMk id="19" creationId="{3DCCD046-EAE8-DFBA-C45C-A6B432474256}"/>
          </ac:picMkLst>
        </pc:picChg>
        <pc:picChg chg="add mod">
          <ac:chgData name="송 동건" userId="27059a648dfd0d7e" providerId="LiveId" clId="{BDCFA002-DE60-4CAA-B0F0-997671DA9EA7}" dt="2023-06-14T01:53:21.794" v="1175" actId="164"/>
          <ac:picMkLst>
            <pc:docMk/>
            <pc:sldMk cId="289346213" sldId="279"/>
            <ac:picMk id="22" creationId="{4186F987-2219-F86C-4C9A-EFFC0A841040}"/>
          </ac:picMkLst>
        </pc:picChg>
        <pc:picChg chg="add mod modCrop">
          <ac:chgData name="송 동건" userId="27059a648dfd0d7e" providerId="LiveId" clId="{BDCFA002-DE60-4CAA-B0F0-997671DA9EA7}" dt="2023-06-14T01:53:21.794" v="1175" actId="164"/>
          <ac:picMkLst>
            <pc:docMk/>
            <pc:sldMk cId="289346213" sldId="279"/>
            <ac:picMk id="24" creationId="{7D02DE4D-3B9C-4AD5-9D26-B1A8EDC17C57}"/>
          </ac:picMkLst>
        </pc:picChg>
        <pc:picChg chg="add mod">
          <ac:chgData name="송 동건" userId="27059a648dfd0d7e" providerId="LiveId" clId="{BDCFA002-DE60-4CAA-B0F0-997671DA9EA7}" dt="2023-06-14T02:05:05.430" v="1391" actId="14100"/>
          <ac:picMkLst>
            <pc:docMk/>
            <pc:sldMk cId="289346213" sldId="279"/>
            <ac:picMk id="28" creationId="{348648FD-FF58-D880-045F-93C7DFF80DF8}"/>
          </ac:picMkLst>
        </pc:picChg>
      </pc:sldChg>
      <pc:sldChg chg="addSp delSp modSp mod">
        <pc:chgData name="송 동건" userId="27059a648dfd0d7e" providerId="LiveId" clId="{BDCFA002-DE60-4CAA-B0F0-997671DA9EA7}" dt="2023-06-14T06:09:19.416" v="3675" actId="14100"/>
        <pc:sldMkLst>
          <pc:docMk/>
          <pc:sldMk cId="505508344" sldId="280"/>
        </pc:sldMkLst>
        <pc:spChg chg="add mod">
          <ac:chgData name="송 동건" userId="27059a648dfd0d7e" providerId="LiveId" clId="{BDCFA002-DE60-4CAA-B0F0-997671DA9EA7}" dt="2023-06-14T06:07:14.508" v="3663" actId="20577"/>
          <ac:spMkLst>
            <pc:docMk/>
            <pc:sldMk cId="505508344" sldId="280"/>
            <ac:spMk id="2" creationId="{B40E5793-B453-15C8-E5A1-63D7859D8FC4}"/>
          </ac:spMkLst>
        </pc:spChg>
        <pc:spChg chg="add mod">
          <ac:chgData name="송 동건" userId="27059a648dfd0d7e" providerId="LiveId" clId="{BDCFA002-DE60-4CAA-B0F0-997671DA9EA7}" dt="2023-06-14T06:02:55.155" v="3529" actId="1076"/>
          <ac:spMkLst>
            <pc:docMk/>
            <pc:sldMk cId="505508344" sldId="280"/>
            <ac:spMk id="3" creationId="{449BB1B6-EC1D-8439-68BB-06ACC2B047F8}"/>
          </ac:spMkLst>
        </pc:spChg>
        <pc:spChg chg="del">
          <ac:chgData name="송 동건" userId="27059a648dfd0d7e" providerId="LiveId" clId="{BDCFA002-DE60-4CAA-B0F0-997671DA9EA7}" dt="2023-06-14T02:08:15.616" v="1487" actId="478"/>
          <ac:spMkLst>
            <pc:docMk/>
            <pc:sldMk cId="505508344" sldId="280"/>
            <ac:spMk id="3" creationId="{A8AC09D3-CF0C-75B8-D284-A8024B29ABAC}"/>
          </ac:spMkLst>
        </pc:spChg>
        <pc:spChg chg="mod">
          <ac:chgData name="송 동건" userId="27059a648dfd0d7e" providerId="LiveId" clId="{BDCFA002-DE60-4CAA-B0F0-997671DA9EA7}" dt="2023-06-14T02:12:56.050" v="1584"/>
          <ac:spMkLst>
            <pc:docMk/>
            <pc:sldMk cId="505508344" sldId="280"/>
            <ac:spMk id="5" creationId="{B86E2ECC-580F-93C3-54BC-36923D876CD1}"/>
          </ac:spMkLst>
        </pc:spChg>
        <pc:spChg chg="add del mod">
          <ac:chgData name="송 동건" userId="27059a648dfd0d7e" providerId="LiveId" clId="{BDCFA002-DE60-4CAA-B0F0-997671DA9EA7}" dt="2023-06-14T06:04:01.037" v="3585" actId="478"/>
          <ac:spMkLst>
            <pc:docMk/>
            <pc:sldMk cId="505508344" sldId="280"/>
            <ac:spMk id="6" creationId="{D1F8F6EA-238A-C4AA-EA1E-3A0E8B34F07D}"/>
          </ac:spMkLst>
        </pc:spChg>
        <pc:spChg chg="add del mod">
          <ac:chgData name="송 동건" userId="27059a648dfd0d7e" providerId="LiveId" clId="{BDCFA002-DE60-4CAA-B0F0-997671DA9EA7}" dt="2023-06-14T02:12:35.703" v="1527" actId="478"/>
          <ac:spMkLst>
            <pc:docMk/>
            <pc:sldMk cId="505508344" sldId="280"/>
            <ac:spMk id="8" creationId="{DDBEA289-CBE1-0298-D1B3-7204664BE87E}"/>
          </ac:spMkLst>
        </pc:spChg>
        <pc:spChg chg="add del mod">
          <ac:chgData name="송 동건" userId="27059a648dfd0d7e" providerId="LiveId" clId="{BDCFA002-DE60-4CAA-B0F0-997671DA9EA7}" dt="2023-06-14T02:19:29.965" v="2126" actId="478"/>
          <ac:spMkLst>
            <pc:docMk/>
            <pc:sldMk cId="505508344" sldId="280"/>
            <ac:spMk id="11" creationId="{C6E383B9-94F9-AB20-1F7B-99D12EC01191}"/>
          </ac:spMkLst>
        </pc:spChg>
        <pc:spChg chg="add del mod">
          <ac:chgData name="송 동건" userId="27059a648dfd0d7e" providerId="LiveId" clId="{BDCFA002-DE60-4CAA-B0F0-997671DA9EA7}" dt="2023-06-14T02:19:36.838" v="2129" actId="478"/>
          <ac:spMkLst>
            <pc:docMk/>
            <pc:sldMk cId="505508344" sldId="280"/>
            <ac:spMk id="14" creationId="{38667B4D-8E18-25F3-411E-C4207CD844B4}"/>
          </ac:spMkLst>
        </pc:spChg>
        <pc:spChg chg="add del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17" creationId="{13CF46B0-452B-9B72-33BE-2C83339EAF98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18" creationId="{1A73678F-9190-4D2D-8514-2C36B47815C7}"/>
          </ac:spMkLst>
        </pc:spChg>
        <pc:spChg chg="add mod">
          <ac:chgData name="송 동건" userId="27059a648dfd0d7e" providerId="LiveId" clId="{BDCFA002-DE60-4CAA-B0F0-997671DA9EA7}" dt="2023-06-14T06:09:12.496" v="3674" actId="14100"/>
          <ac:spMkLst>
            <pc:docMk/>
            <pc:sldMk cId="505508344" sldId="280"/>
            <ac:spMk id="23" creationId="{94995AEA-1CF3-893A-8936-F13CCED39C51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25" creationId="{6DDCEB2F-4345-B1A0-560C-B2ED6290F84E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26" creationId="{9B2C3C84-0102-11F5-441B-FAD4AD6E2340}"/>
          </ac:spMkLst>
        </pc:spChg>
        <pc:spChg chg="del">
          <ac:chgData name="송 동건" userId="27059a648dfd0d7e" providerId="LiveId" clId="{BDCFA002-DE60-4CAA-B0F0-997671DA9EA7}" dt="2023-06-14T02:08:15.616" v="1487" actId="478"/>
          <ac:spMkLst>
            <pc:docMk/>
            <pc:sldMk cId="505508344" sldId="280"/>
            <ac:spMk id="34" creationId="{4C236E04-BA10-4900-4A86-9B32809197B0}"/>
          </ac:spMkLst>
        </pc:spChg>
        <pc:grpChg chg="add mod">
          <ac:chgData name="송 동건" userId="27059a648dfd0d7e" providerId="LiveId" clId="{BDCFA002-DE60-4CAA-B0F0-997671DA9EA7}" dt="2023-06-14T06:06:57.118" v="3656" actId="1076"/>
          <ac:grpSpMkLst>
            <pc:docMk/>
            <pc:sldMk cId="505508344" sldId="280"/>
            <ac:grpSpMk id="19" creationId="{5BDD46D4-4150-97D1-92D0-E983D293EAAF}"/>
          </ac:grpSpMkLst>
        </pc:grpChg>
        <pc:picChg chg="add del mod">
          <ac:chgData name="송 동건" userId="27059a648dfd0d7e" providerId="LiveId" clId="{BDCFA002-DE60-4CAA-B0F0-997671DA9EA7}" dt="2023-06-14T02:18:33.470" v="2119" actId="478"/>
          <ac:picMkLst>
            <pc:docMk/>
            <pc:sldMk cId="505508344" sldId="280"/>
            <ac:picMk id="6" creationId="{8ADA81FD-2B80-54AF-D2E4-0B191112AE6D}"/>
          </ac:picMkLst>
        </pc:picChg>
        <pc:picChg chg="del">
          <ac:chgData name="송 동건" userId="27059a648dfd0d7e" providerId="LiveId" clId="{BDCFA002-DE60-4CAA-B0F0-997671DA9EA7}" dt="2023-06-14T02:08:15.616" v="1487" actId="478"/>
          <ac:picMkLst>
            <pc:docMk/>
            <pc:sldMk cId="505508344" sldId="280"/>
            <ac:picMk id="7" creationId="{A3F9376F-7CB2-753A-67E2-B0426BD50834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8" creationId="{661E74D3-C788-8487-70A2-4306AE2C5560}"/>
          </ac:picMkLst>
        </pc:picChg>
        <pc:picChg chg="add del mod">
          <ac:chgData name="송 동건" userId="27059a648dfd0d7e" providerId="LiveId" clId="{BDCFA002-DE60-4CAA-B0F0-997671DA9EA7}" dt="2023-06-14T02:19:29.102" v="2125" actId="478"/>
          <ac:picMkLst>
            <pc:docMk/>
            <pc:sldMk cId="505508344" sldId="280"/>
            <ac:picMk id="9" creationId="{C493933B-A371-EC2A-930E-3200A9051890}"/>
          </ac:picMkLst>
        </pc:picChg>
        <pc:picChg chg="del">
          <ac:chgData name="송 동건" userId="27059a648dfd0d7e" providerId="LiveId" clId="{BDCFA002-DE60-4CAA-B0F0-997671DA9EA7}" dt="2023-06-14T02:08:15.616" v="1487" actId="478"/>
          <ac:picMkLst>
            <pc:docMk/>
            <pc:sldMk cId="505508344" sldId="280"/>
            <ac:picMk id="10" creationId="{0920852E-E4D3-9CCB-905A-21BA1B4D085F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0" creationId="{4F028A1F-CE76-260C-EFEC-D4D097E17362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2" creationId="{9093AA9D-66A4-7C3A-2FC1-D07F29DB868E}"/>
          </ac:picMkLst>
        </pc:picChg>
        <pc:picChg chg="add del mod">
          <ac:chgData name="송 동건" userId="27059a648dfd0d7e" providerId="LiveId" clId="{BDCFA002-DE60-4CAA-B0F0-997671DA9EA7}" dt="2023-06-14T02:19:27.182" v="2124" actId="478"/>
          <ac:picMkLst>
            <pc:docMk/>
            <pc:sldMk cId="505508344" sldId="280"/>
            <ac:picMk id="12" creationId="{D9A97BE5-183D-3873-5931-731B7EEAA081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4" creationId="{6F7E7184-318C-13D6-EBA6-AE71473A7F6F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15" creationId="{9699B33A-C268-7503-113D-D34FBAC3A9B5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16" creationId="{B24885E5-EB7F-8ED8-D49D-5A12843ACFD7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20" creationId="{289AF68E-96A5-B3AA-B035-784FD28E4CB3}"/>
          </ac:picMkLst>
        </pc:picChg>
        <pc:picChg chg="add del mod">
          <ac:chgData name="송 동건" userId="27059a648dfd0d7e" providerId="LiveId" clId="{BDCFA002-DE60-4CAA-B0F0-997671DA9EA7}" dt="2023-06-14T02:23:14.390" v="2222" actId="478"/>
          <ac:picMkLst>
            <pc:docMk/>
            <pc:sldMk cId="505508344" sldId="280"/>
            <ac:picMk id="22" creationId="{7EFABDD1-B542-85B0-2E36-2DD5C829E60C}"/>
          </ac:picMkLst>
        </pc:picChg>
        <pc:picChg chg="add mod">
          <ac:chgData name="송 동건" userId="27059a648dfd0d7e" providerId="LiveId" clId="{BDCFA002-DE60-4CAA-B0F0-997671DA9EA7}" dt="2023-06-14T06:09:19.416" v="3675" actId="14100"/>
          <ac:picMkLst>
            <pc:docMk/>
            <pc:sldMk cId="505508344" sldId="280"/>
            <ac:picMk id="22" creationId="{F230624B-838E-0FD4-95B0-3ED0BD41A130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24" creationId="{B0F6BBFB-4E4B-D51D-ED03-18A0D521BA89}"/>
          </ac:picMkLst>
        </pc:picChg>
        <pc:picChg chg="add del mod">
          <ac:chgData name="송 동건" userId="27059a648dfd0d7e" providerId="LiveId" clId="{BDCFA002-DE60-4CAA-B0F0-997671DA9EA7}" dt="2023-06-14T06:03:02.939" v="3532" actId="478"/>
          <ac:picMkLst>
            <pc:docMk/>
            <pc:sldMk cId="505508344" sldId="280"/>
            <ac:picMk id="1025" creationId="{4A4452B7-91B9-47DF-B92B-F681BADF22F5}"/>
          </ac:picMkLst>
        </pc:picChg>
      </pc:sldChg>
      <pc:sldChg chg="addSp delSp modSp mod">
        <pc:chgData name="송 동건" userId="27059a648dfd0d7e" providerId="LiveId" clId="{BDCFA002-DE60-4CAA-B0F0-997671DA9EA7}" dt="2023-06-14T05:59:14.953" v="3376" actId="164"/>
        <pc:sldMkLst>
          <pc:docMk/>
          <pc:sldMk cId="2936712452" sldId="281"/>
        </pc:sldMkLst>
        <pc:spChg chg="mod">
          <ac:chgData name="송 동건" userId="27059a648dfd0d7e" providerId="LiveId" clId="{BDCFA002-DE60-4CAA-B0F0-997671DA9EA7}" dt="2023-06-14T02:28:46.245" v="2472"/>
          <ac:spMkLst>
            <pc:docMk/>
            <pc:sldMk cId="2936712452" sldId="281"/>
            <ac:spMk id="5" creationId="{B86E2ECC-580F-93C3-54BC-36923D876CD1}"/>
          </ac:spMkLst>
        </pc:spChg>
        <pc:spChg chg="add mod">
          <ac:chgData name="송 동건" userId="27059a648dfd0d7e" providerId="LiveId" clId="{BDCFA002-DE60-4CAA-B0F0-997671DA9EA7}" dt="2023-06-14T05:49:45.333" v="2961" actId="20577"/>
          <ac:spMkLst>
            <pc:docMk/>
            <pc:sldMk cId="2936712452" sldId="281"/>
            <ac:spMk id="13" creationId="{F95837F5-934B-2CDB-C4BE-4A4A7ACF5E21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2" creationId="{C0C0720D-E141-6901-0A5B-3C81CF44A74C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3" creationId="{A103982B-BECD-1B92-1E16-EC686D9CE151}"/>
          </ac:spMkLst>
        </pc:spChg>
        <pc:spChg chg="del">
          <ac:chgData name="송 동건" userId="27059a648dfd0d7e" providerId="LiveId" clId="{BDCFA002-DE60-4CAA-B0F0-997671DA9EA7}" dt="2023-06-14T02:31:38.780" v="2519" actId="478"/>
          <ac:spMkLst>
            <pc:docMk/>
            <pc:sldMk cId="2936712452" sldId="281"/>
            <ac:spMk id="34" creationId="{4C236E04-BA10-4900-4A86-9B32809197B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4" creationId="{8DE31306-96F4-529E-AE25-6321BA686782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5" creationId="{9EA418D7-0135-AC56-340E-748735D22B5C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6" creationId="{F81E9927-C913-2AFC-C181-0DB8EAE7518B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7" creationId="{B97A5A62-3BB3-A3D6-7CE3-895146D87B01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8" creationId="{F443A39B-C3C2-E06C-167C-5632B31230B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9" creationId="{BB41067E-1973-2F9F-99F7-15ECE6D783F5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0" creationId="{2C1C1454-7A57-A245-057F-C18C62DE9BB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2" creationId="{02B81E32-6F1C-E39A-CE29-097823AF968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3" creationId="{FDBB2D62-5A73-60A4-D9C3-BE530F30C70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4" creationId="{F5BBAF8C-3BC6-A583-F422-E5B4CA28BCE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5" creationId="{5CA4045C-FA8D-D7FA-65F4-0AE98F003165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6" creationId="{9884A105-66AC-54BD-E766-1C858CA72DD5}"/>
          </ac:spMkLst>
        </pc:spChg>
        <pc:grpChg chg="add del mod">
          <ac:chgData name="송 동건" userId="27059a648dfd0d7e" providerId="LiveId" clId="{BDCFA002-DE60-4CAA-B0F0-997671DA9EA7}" dt="2023-06-14T05:40:29.781" v="2651" actId="478"/>
          <ac:grpSpMkLst>
            <pc:docMk/>
            <pc:sldMk cId="2936712452" sldId="281"/>
            <ac:grpSpMk id="2" creationId="{B2C2880A-87A7-6E89-4848-B712A9278FA9}"/>
          </ac:grpSpMkLst>
        </pc:grpChg>
        <pc:grpChg chg="add del mod">
          <ac:chgData name="송 동건" userId="27059a648dfd0d7e" providerId="LiveId" clId="{BDCFA002-DE60-4CAA-B0F0-997671DA9EA7}" dt="2023-06-14T05:40:30.124" v="2652" actId="478"/>
          <ac:grpSpMkLst>
            <pc:docMk/>
            <pc:sldMk cId="2936712452" sldId="281"/>
            <ac:grpSpMk id="7" creationId="{AAA4382C-1FB1-AF7B-A040-A6261F5BF6EF}"/>
          </ac:grpSpMkLst>
        </pc:grpChg>
        <pc:grpChg chg="add del mod">
          <ac:chgData name="송 동건" userId="27059a648dfd0d7e" providerId="LiveId" clId="{BDCFA002-DE60-4CAA-B0F0-997671DA9EA7}" dt="2023-06-14T05:40:30.462" v="2653" actId="478"/>
          <ac:grpSpMkLst>
            <pc:docMk/>
            <pc:sldMk cId="2936712452" sldId="281"/>
            <ac:grpSpMk id="10" creationId="{C961B8FE-7768-5442-EF37-5785C097C9D0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19" creationId="{7362D171-70D9-B9AF-6CCC-2E102515839B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24" creationId="{12301C65-F1DD-00E5-6E17-57FB69C0E745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29" creationId="{1ECDF2EF-F591-89DD-3CC9-CB8E1FA8686E}"/>
          </ac:grpSpMkLst>
        </pc:grpChg>
        <pc:grpChg chg="add mod">
          <ac:chgData name="송 동건" userId="27059a648dfd0d7e" providerId="LiveId" clId="{BDCFA002-DE60-4CAA-B0F0-997671DA9EA7}" dt="2023-06-14T05:59:14.953" v="3376" actId="164"/>
          <ac:grpSpMkLst>
            <pc:docMk/>
            <pc:sldMk cId="2936712452" sldId="281"/>
            <ac:grpSpMk id="47" creationId="{C7B5C2C9-AD39-303A-2281-0BF6C54CD1C7}"/>
          </ac:grpSpMkLst>
        </pc:grp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3" creationId="{B92FC8F0-AD13-B570-E436-9E5DE5DCED47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6" creationId="{612A6E01-4853-3C3D-8515-D1104FDDCE35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8" creationId="{255A649E-B5E0-62B4-B688-136BB5FB512F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9" creationId="{149CEC04-8EF5-C2C8-19AD-AB196427DB58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11" creationId="{4B571688-0BC9-1D19-0FE7-0B9673754267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12" creationId="{D322D7FB-7882-2BB1-2858-BA25E5A7CC92}"/>
          </ac:picMkLst>
        </pc:picChg>
        <pc:picChg chg="add del mod">
          <ac:chgData name="송 동건" userId="27059a648dfd0d7e" providerId="LiveId" clId="{BDCFA002-DE60-4CAA-B0F0-997671DA9EA7}" dt="2023-06-14T02:31:14.428" v="2511" actId="478"/>
          <ac:picMkLst>
            <pc:docMk/>
            <pc:sldMk cId="2936712452" sldId="281"/>
            <ac:picMk id="14" creationId="{883723F8-1A9F-186E-EFEC-0284F5230DFF}"/>
          </ac:picMkLst>
        </pc:picChg>
        <pc:picChg chg="add del mod">
          <ac:chgData name="송 동건" userId="27059a648dfd0d7e" providerId="LiveId" clId="{BDCFA002-DE60-4CAA-B0F0-997671DA9EA7}" dt="2023-06-14T05:41:03.174" v="2654" actId="478"/>
          <ac:picMkLst>
            <pc:docMk/>
            <pc:sldMk cId="2936712452" sldId="281"/>
            <ac:picMk id="15" creationId="{19F025CA-ADCB-DDC6-BE56-2AA7A354A491}"/>
          </ac:picMkLst>
        </pc:picChg>
        <pc:picChg chg="add mod">
          <ac:chgData name="송 동건" userId="27059a648dfd0d7e" providerId="LiveId" clId="{BDCFA002-DE60-4CAA-B0F0-997671DA9EA7}" dt="2023-06-14T05:41:34.128" v="2659" actId="164"/>
          <ac:picMkLst>
            <pc:docMk/>
            <pc:sldMk cId="2936712452" sldId="281"/>
            <ac:picMk id="16" creationId="{29454F9D-9233-A5EA-9070-DD307AD4CDAB}"/>
          </ac:picMkLst>
        </pc:picChg>
        <pc:picChg chg="add mod">
          <ac:chgData name="송 동건" userId="27059a648dfd0d7e" providerId="LiveId" clId="{BDCFA002-DE60-4CAA-B0F0-997671DA9EA7}" dt="2023-06-14T05:43:16.395" v="2679" actId="14100"/>
          <ac:picMkLst>
            <pc:docMk/>
            <pc:sldMk cId="2936712452" sldId="281"/>
            <ac:picMk id="18" creationId="{200AF41B-FA0F-1BA8-A263-0FB8288941C9}"/>
          </ac:picMkLst>
        </pc:picChg>
        <pc:picChg chg="add mod">
          <ac:chgData name="송 동건" userId="27059a648dfd0d7e" providerId="LiveId" clId="{BDCFA002-DE60-4CAA-B0F0-997671DA9EA7}" dt="2023-06-14T05:42:12.696" v="2664" actId="164"/>
          <ac:picMkLst>
            <pc:docMk/>
            <pc:sldMk cId="2936712452" sldId="281"/>
            <ac:picMk id="21" creationId="{2CDE4BD2-9274-0E5B-47A6-A5808C773244}"/>
          </ac:picMkLst>
        </pc:picChg>
        <pc:picChg chg="add mod">
          <ac:chgData name="송 동건" userId="27059a648dfd0d7e" providerId="LiveId" clId="{BDCFA002-DE60-4CAA-B0F0-997671DA9EA7}" dt="2023-06-14T05:43:21.337" v="2680" actId="1076"/>
          <ac:picMkLst>
            <pc:docMk/>
            <pc:sldMk cId="2936712452" sldId="281"/>
            <ac:picMk id="23" creationId="{90CD98E9-56B7-28AE-BA2B-39F75A49C019}"/>
          </ac:picMkLst>
        </pc:picChg>
        <pc:picChg chg="add mod">
          <ac:chgData name="송 동건" userId="27059a648dfd0d7e" providerId="LiveId" clId="{BDCFA002-DE60-4CAA-B0F0-997671DA9EA7}" dt="2023-06-14T05:42:37.904" v="2669" actId="164"/>
          <ac:picMkLst>
            <pc:docMk/>
            <pc:sldMk cId="2936712452" sldId="281"/>
            <ac:picMk id="26" creationId="{5C12BF48-50D0-A93A-DB59-8C26192AA59F}"/>
          </ac:picMkLst>
        </pc:picChg>
        <pc:picChg chg="add mod">
          <ac:chgData name="송 동건" userId="27059a648dfd0d7e" providerId="LiveId" clId="{BDCFA002-DE60-4CAA-B0F0-997671DA9EA7}" dt="2023-06-14T05:42:37.904" v="2669" actId="164"/>
          <ac:picMkLst>
            <pc:docMk/>
            <pc:sldMk cId="2936712452" sldId="281"/>
            <ac:picMk id="28" creationId="{E7E794FF-68E6-B8EF-6A2F-7119FAF8B73C}"/>
          </ac:picMkLst>
        </pc:picChg>
        <pc:picChg chg="add mod modCrop">
          <ac:chgData name="송 동건" userId="27059a648dfd0d7e" providerId="LiveId" clId="{BDCFA002-DE60-4CAA-B0F0-997671DA9EA7}" dt="2023-06-14T05:59:14.953" v="3376" actId="164"/>
          <ac:picMkLst>
            <pc:docMk/>
            <pc:sldMk cId="2936712452" sldId="281"/>
            <ac:picMk id="31" creationId="{0B58E1F0-FFE3-4452-6AB2-D57952E600A0}"/>
          </ac:picMkLst>
        </pc:picChg>
      </pc:sldChg>
      <pc:sldChg chg="del">
        <pc:chgData name="송 동건" userId="27059a648dfd0d7e" providerId="LiveId" clId="{BDCFA002-DE60-4CAA-B0F0-997671DA9EA7}" dt="2023-06-14T02:31:41.095" v="2520" actId="47"/>
        <pc:sldMkLst>
          <pc:docMk/>
          <pc:sldMk cId="607914878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6BED1-2A5D-4077-941B-77775CA82445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EFF8EC5C-258D-4C40-BE27-45D8B3B65F4D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나눔스퀘어OTF_ac Bold"/>
            </a:rPr>
            <a:t>송동건</a:t>
          </a:r>
        </a:p>
      </dgm:t>
    </dgm:pt>
    <dgm:pt modelId="{97277AAD-F21F-4181-B008-394C3B06154A}" type="parTrans" cxnId="{FE937CCB-5788-460A-8BD2-56959DECD38B}">
      <dgm:prSet/>
      <dgm:spPr/>
      <dgm:t>
        <a:bodyPr/>
        <a:lstStyle/>
        <a:p>
          <a:pPr latinLnBrk="1"/>
          <a:endParaRPr lang="ko-KR" altLang="en-US"/>
        </a:p>
      </dgm:t>
    </dgm:pt>
    <dgm:pt modelId="{7644B908-2E9E-4155-AD65-7FEC7EC9344F}" type="sibTrans" cxnId="{FE937CCB-5788-460A-8BD2-56959DECD38B}">
      <dgm:prSet/>
      <dgm:spPr/>
      <dgm:t>
        <a:bodyPr/>
        <a:lstStyle/>
        <a:p>
          <a:pPr latinLnBrk="1"/>
          <a:endParaRPr lang="ko-KR" altLang="en-US"/>
        </a:p>
      </dgm:t>
    </dgm:pt>
    <dgm:pt modelId="{7459837C-F1ED-4A08-AE27-C586BC016556}">
      <dgm:prSet phldrT="[텍스트]"/>
      <dgm:spPr/>
      <dgm:t>
        <a:bodyPr/>
        <a:lstStyle/>
        <a:p>
          <a:pPr latinLnBrk="1"/>
          <a:r>
            <a:rPr lang="en-US" altLang="ko-KR" dirty="0"/>
            <a:t>Helmet Detect </a:t>
          </a:r>
          <a:r>
            <a:rPr lang="ko-KR" altLang="en-US" dirty="0"/>
            <a:t>모델 </a:t>
          </a:r>
          <a:r>
            <a:rPr lang="ko-KR" altLang="en-US" dirty="0" err="1"/>
            <a:t>테이터</a:t>
          </a:r>
          <a:r>
            <a:rPr lang="ko-KR" altLang="en-US" dirty="0"/>
            <a:t> 수집 및</a:t>
          </a:r>
          <a:r>
            <a:rPr lang="en-US" altLang="ko-KR" dirty="0"/>
            <a:t>, </a:t>
          </a:r>
          <a:r>
            <a:rPr lang="ko-KR" altLang="en-US" dirty="0"/>
            <a:t>주석처리</a:t>
          </a:r>
          <a:r>
            <a:rPr lang="en-US" altLang="ko-KR" dirty="0"/>
            <a:t>, </a:t>
          </a:r>
          <a:r>
            <a:rPr lang="ko-KR" altLang="en-US" dirty="0"/>
            <a:t>증량</a:t>
          </a:r>
          <a:r>
            <a:rPr lang="en-US" altLang="ko-KR" dirty="0"/>
            <a:t>, </a:t>
          </a:r>
          <a:r>
            <a:rPr lang="ko-KR" altLang="en-US" dirty="0"/>
            <a:t>모델학습</a:t>
          </a:r>
        </a:p>
      </dgm:t>
    </dgm:pt>
    <dgm:pt modelId="{1EBE9B99-8ECA-47F9-8C23-B87C13CACD70}" type="parTrans" cxnId="{FF7B98DD-E328-46AD-96B0-9C9A49DF1E1F}">
      <dgm:prSet/>
      <dgm:spPr/>
      <dgm:t>
        <a:bodyPr/>
        <a:lstStyle/>
        <a:p>
          <a:pPr latinLnBrk="1"/>
          <a:endParaRPr lang="ko-KR" altLang="en-US"/>
        </a:p>
      </dgm:t>
    </dgm:pt>
    <dgm:pt modelId="{58CEF13F-1546-4942-8A2D-833E4D63CE18}" type="sibTrans" cxnId="{FF7B98DD-E328-46AD-96B0-9C9A49DF1E1F}">
      <dgm:prSet/>
      <dgm:spPr/>
      <dgm:t>
        <a:bodyPr/>
        <a:lstStyle/>
        <a:p>
          <a:pPr latinLnBrk="1"/>
          <a:endParaRPr lang="ko-KR" altLang="en-US"/>
        </a:p>
      </dgm:t>
    </dgm:pt>
    <dgm:pt modelId="{4A25BAC9-FC30-45D9-90AE-9E4BE022936F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이진우</a:t>
          </a:r>
        </a:p>
      </dgm:t>
    </dgm:pt>
    <dgm:pt modelId="{FFF72F08-85D0-4BFC-BF76-C31F5DEBA5AE}" type="parTrans" cxnId="{51A4E13A-31BD-4A47-8B82-8B193DA3F612}">
      <dgm:prSet/>
      <dgm:spPr/>
      <dgm:t>
        <a:bodyPr/>
        <a:lstStyle/>
        <a:p>
          <a:pPr latinLnBrk="1"/>
          <a:endParaRPr lang="ko-KR" altLang="en-US"/>
        </a:p>
      </dgm:t>
    </dgm:pt>
    <dgm:pt modelId="{5CF34CA6-85FD-436B-B7A4-1B12CEE51D56}" type="sibTrans" cxnId="{51A4E13A-31BD-4A47-8B82-8B193DA3F612}">
      <dgm:prSet/>
      <dgm:spPr/>
      <dgm:t>
        <a:bodyPr/>
        <a:lstStyle/>
        <a:p>
          <a:pPr latinLnBrk="1"/>
          <a:endParaRPr lang="ko-KR" altLang="en-US"/>
        </a:p>
      </dgm:t>
    </dgm:pt>
    <dgm:pt modelId="{8A5387B0-EA1E-47AF-93A7-2EB2A1C02603}">
      <dgm:prSet phldrT="[텍스트]"/>
      <dgm:spPr/>
      <dgm:t>
        <a:bodyPr/>
        <a:lstStyle/>
        <a:p>
          <a:pPr latinLnBrk="1"/>
          <a:r>
            <a:rPr lang="en-US" altLang="ko-KR" dirty="0"/>
            <a:t>Mask</a:t>
          </a:r>
          <a:r>
            <a:rPr lang="ko-KR" altLang="en-US" dirty="0"/>
            <a:t> </a:t>
          </a:r>
          <a:r>
            <a:rPr lang="en-US" altLang="ko-KR" dirty="0"/>
            <a:t>Detect </a:t>
          </a:r>
          <a:r>
            <a:rPr lang="ko-KR" altLang="en-US" dirty="0"/>
            <a:t>모델 </a:t>
          </a:r>
          <a:r>
            <a:rPr lang="ko-KR" altLang="en-US" dirty="0" err="1"/>
            <a:t>테이터</a:t>
          </a:r>
          <a:r>
            <a:rPr lang="ko-KR" altLang="en-US" dirty="0"/>
            <a:t> 수집 및</a:t>
          </a:r>
          <a:r>
            <a:rPr lang="en-US" altLang="ko-KR" dirty="0"/>
            <a:t>, </a:t>
          </a:r>
          <a:r>
            <a:rPr lang="ko-KR" altLang="en-US" dirty="0"/>
            <a:t>주석처리</a:t>
          </a:r>
          <a:r>
            <a:rPr lang="en-US" altLang="ko-KR" dirty="0"/>
            <a:t>, </a:t>
          </a:r>
          <a:r>
            <a:rPr lang="ko-KR" altLang="en-US" dirty="0"/>
            <a:t>증량</a:t>
          </a:r>
          <a:r>
            <a:rPr lang="en-US" altLang="ko-KR" dirty="0"/>
            <a:t>, </a:t>
          </a:r>
          <a:r>
            <a:rPr lang="ko-KR" altLang="en-US" dirty="0"/>
            <a:t>모델학습</a:t>
          </a:r>
        </a:p>
      </dgm:t>
    </dgm:pt>
    <dgm:pt modelId="{56F86C23-5290-4E16-B849-288F395B576F}" type="parTrans" cxnId="{28A684F8-40D4-42B1-8F94-57E0EB11CE5D}">
      <dgm:prSet/>
      <dgm:spPr/>
      <dgm:t>
        <a:bodyPr/>
        <a:lstStyle/>
        <a:p>
          <a:pPr latinLnBrk="1"/>
          <a:endParaRPr lang="ko-KR" altLang="en-US"/>
        </a:p>
      </dgm:t>
    </dgm:pt>
    <dgm:pt modelId="{024EF83D-ED81-4035-9BF5-20FEB0D6B4FF}" type="sibTrans" cxnId="{28A684F8-40D4-42B1-8F94-57E0EB11CE5D}">
      <dgm:prSet/>
      <dgm:spPr/>
      <dgm:t>
        <a:bodyPr/>
        <a:lstStyle/>
        <a:p>
          <a:pPr latinLnBrk="1"/>
          <a:endParaRPr lang="ko-KR" altLang="en-US"/>
        </a:p>
      </dgm:t>
    </dgm:pt>
    <dgm:pt modelId="{EA5C38DF-23F6-4A33-952D-2AE3AB5AA6DA}" type="pres">
      <dgm:prSet presAssocID="{1ED6BED1-2A5D-4077-941B-77775CA82445}" presName="linear" presStyleCnt="0">
        <dgm:presLayoutVars>
          <dgm:dir/>
          <dgm:animLvl val="lvl"/>
          <dgm:resizeHandles val="exact"/>
        </dgm:presLayoutVars>
      </dgm:prSet>
      <dgm:spPr/>
    </dgm:pt>
    <dgm:pt modelId="{FE7A3230-F75F-42CB-A1DB-363144091ED7}" type="pres">
      <dgm:prSet presAssocID="{EFF8EC5C-258D-4C40-BE27-45D8B3B65F4D}" presName="parentLin" presStyleCnt="0"/>
      <dgm:spPr/>
    </dgm:pt>
    <dgm:pt modelId="{81439C3C-35A6-494C-9A43-50E50E80CE43}" type="pres">
      <dgm:prSet presAssocID="{EFF8EC5C-258D-4C40-BE27-45D8B3B65F4D}" presName="parentLeftMargin" presStyleLbl="node1" presStyleIdx="0" presStyleCnt="2"/>
      <dgm:spPr/>
    </dgm:pt>
    <dgm:pt modelId="{D8365400-5D28-4559-9BD4-D1B4C6D2661A}" type="pres">
      <dgm:prSet presAssocID="{EFF8EC5C-258D-4C40-BE27-45D8B3B65F4D}" presName="parentText" presStyleLbl="node1" presStyleIdx="0" presStyleCnt="2" custLinFactNeighborX="368" custLinFactNeighborY="-2489">
        <dgm:presLayoutVars>
          <dgm:chMax val="0"/>
          <dgm:bulletEnabled val="1"/>
        </dgm:presLayoutVars>
      </dgm:prSet>
      <dgm:spPr/>
    </dgm:pt>
    <dgm:pt modelId="{A84DC6D6-6C2A-4FC5-8BC1-2A98B510D612}" type="pres">
      <dgm:prSet presAssocID="{EFF8EC5C-258D-4C40-BE27-45D8B3B65F4D}" presName="negativeSpace" presStyleCnt="0"/>
      <dgm:spPr/>
    </dgm:pt>
    <dgm:pt modelId="{F0C88F5A-88FE-42E9-9284-90CA92AE3133}" type="pres">
      <dgm:prSet presAssocID="{EFF8EC5C-258D-4C40-BE27-45D8B3B65F4D}" presName="childText" presStyleLbl="conFgAcc1" presStyleIdx="0" presStyleCnt="2">
        <dgm:presLayoutVars>
          <dgm:bulletEnabled val="1"/>
        </dgm:presLayoutVars>
      </dgm:prSet>
      <dgm:spPr/>
    </dgm:pt>
    <dgm:pt modelId="{63F7AA9D-4C8C-41DE-9803-573976573ED7}" type="pres">
      <dgm:prSet presAssocID="{7644B908-2E9E-4155-AD65-7FEC7EC9344F}" presName="spaceBetweenRectangles" presStyleCnt="0"/>
      <dgm:spPr/>
    </dgm:pt>
    <dgm:pt modelId="{C51CB5EF-55D9-4334-82ED-C92154262641}" type="pres">
      <dgm:prSet presAssocID="{4A25BAC9-FC30-45D9-90AE-9E4BE022936F}" presName="parentLin" presStyleCnt="0"/>
      <dgm:spPr/>
    </dgm:pt>
    <dgm:pt modelId="{D3C0A797-1855-4159-884B-CE4262CA74C3}" type="pres">
      <dgm:prSet presAssocID="{4A25BAC9-FC30-45D9-90AE-9E4BE022936F}" presName="parentLeftMargin" presStyleLbl="node1" presStyleIdx="0" presStyleCnt="2"/>
      <dgm:spPr/>
    </dgm:pt>
    <dgm:pt modelId="{2196E13B-EC48-4578-9CC3-B4CF0C18156E}" type="pres">
      <dgm:prSet presAssocID="{4A25BAC9-FC30-45D9-90AE-9E4BE02293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345B299-4E86-4CAC-A406-1D5B0852AD17}" type="pres">
      <dgm:prSet presAssocID="{4A25BAC9-FC30-45D9-90AE-9E4BE022936F}" presName="negativeSpace" presStyleCnt="0"/>
      <dgm:spPr/>
    </dgm:pt>
    <dgm:pt modelId="{FC3F0263-C3B2-4B72-B0A0-8BC33DA13F48}" type="pres">
      <dgm:prSet presAssocID="{4A25BAC9-FC30-45D9-90AE-9E4BE022936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6CB011E-9C75-4688-A117-4DCAAECBF657}" type="presOf" srcId="{8A5387B0-EA1E-47AF-93A7-2EB2A1C02603}" destId="{FC3F0263-C3B2-4B72-B0A0-8BC33DA13F48}" srcOrd="0" destOrd="0" presId="urn:microsoft.com/office/officeart/2005/8/layout/list1"/>
    <dgm:cxn modelId="{BF8ED52B-7B5D-45C8-954C-2A74341EAE54}" type="presOf" srcId="{EFF8EC5C-258D-4C40-BE27-45D8B3B65F4D}" destId="{D8365400-5D28-4559-9BD4-D1B4C6D2661A}" srcOrd="1" destOrd="0" presId="urn:microsoft.com/office/officeart/2005/8/layout/list1"/>
    <dgm:cxn modelId="{51A4E13A-31BD-4A47-8B82-8B193DA3F612}" srcId="{1ED6BED1-2A5D-4077-941B-77775CA82445}" destId="{4A25BAC9-FC30-45D9-90AE-9E4BE022936F}" srcOrd="1" destOrd="0" parTransId="{FFF72F08-85D0-4BFC-BF76-C31F5DEBA5AE}" sibTransId="{5CF34CA6-85FD-436B-B7A4-1B12CEE51D56}"/>
    <dgm:cxn modelId="{57975540-F0D8-48AB-B698-C83FCF3C3D60}" type="presOf" srcId="{1ED6BED1-2A5D-4077-941B-77775CA82445}" destId="{EA5C38DF-23F6-4A33-952D-2AE3AB5AA6DA}" srcOrd="0" destOrd="0" presId="urn:microsoft.com/office/officeart/2005/8/layout/list1"/>
    <dgm:cxn modelId="{B62C3D49-C481-40B8-B603-DAB101AB6846}" type="presOf" srcId="{7459837C-F1ED-4A08-AE27-C586BC016556}" destId="{F0C88F5A-88FE-42E9-9284-90CA92AE3133}" srcOrd="0" destOrd="0" presId="urn:microsoft.com/office/officeart/2005/8/layout/list1"/>
    <dgm:cxn modelId="{2505EEA2-C165-4ED1-90A6-EEC356E3DCE9}" type="presOf" srcId="{EFF8EC5C-258D-4C40-BE27-45D8B3B65F4D}" destId="{81439C3C-35A6-494C-9A43-50E50E80CE43}" srcOrd="0" destOrd="0" presId="urn:microsoft.com/office/officeart/2005/8/layout/list1"/>
    <dgm:cxn modelId="{FE937CCB-5788-460A-8BD2-56959DECD38B}" srcId="{1ED6BED1-2A5D-4077-941B-77775CA82445}" destId="{EFF8EC5C-258D-4C40-BE27-45D8B3B65F4D}" srcOrd="0" destOrd="0" parTransId="{97277AAD-F21F-4181-B008-394C3B06154A}" sibTransId="{7644B908-2E9E-4155-AD65-7FEC7EC9344F}"/>
    <dgm:cxn modelId="{9564A2D9-9BFA-47FD-A35A-47804C816328}" type="presOf" srcId="{4A25BAC9-FC30-45D9-90AE-9E4BE022936F}" destId="{2196E13B-EC48-4578-9CC3-B4CF0C18156E}" srcOrd="1" destOrd="0" presId="urn:microsoft.com/office/officeart/2005/8/layout/list1"/>
    <dgm:cxn modelId="{FF7B98DD-E328-46AD-96B0-9C9A49DF1E1F}" srcId="{EFF8EC5C-258D-4C40-BE27-45D8B3B65F4D}" destId="{7459837C-F1ED-4A08-AE27-C586BC016556}" srcOrd="0" destOrd="0" parTransId="{1EBE9B99-8ECA-47F9-8C23-B87C13CACD70}" sibTransId="{58CEF13F-1546-4942-8A2D-833E4D63CE18}"/>
    <dgm:cxn modelId="{CCB196EA-E539-46BD-B91B-3DB3062D189C}" type="presOf" srcId="{4A25BAC9-FC30-45D9-90AE-9E4BE022936F}" destId="{D3C0A797-1855-4159-884B-CE4262CA74C3}" srcOrd="0" destOrd="0" presId="urn:microsoft.com/office/officeart/2005/8/layout/list1"/>
    <dgm:cxn modelId="{28A684F8-40D4-42B1-8F94-57E0EB11CE5D}" srcId="{4A25BAC9-FC30-45D9-90AE-9E4BE022936F}" destId="{8A5387B0-EA1E-47AF-93A7-2EB2A1C02603}" srcOrd="0" destOrd="0" parTransId="{56F86C23-5290-4E16-B849-288F395B576F}" sibTransId="{024EF83D-ED81-4035-9BF5-20FEB0D6B4FF}"/>
    <dgm:cxn modelId="{D975DC22-23B0-43C1-B54C-96C62975E497}" type="presParOf" srcId="{EA5C38DF-23F6-4A33-952D-2AE3AB5AA6DA}" destId="{FE7A3230-F75F-42CB-A1DB-363144091ED7}" srcOrd="0" destOrd="0" presId="urn:microsoft.com/office/officeart/2005/8/layout/list1"/>
    <dgm:cxn modelId="{C0F3047E-E066-45EA-A8A3-D2649577B5EF}" type="presParOf" srcId="{FE7A3230-F75F-42CB-A1DB-363144091ED7}" destId="{81439C3C-35A6-494C-9A43-50E50E80CE43}" srcOrd="0" destOrd="0" presId="urn:microsoft.com/office/officeart/2005/8/layout/list1"/>
    <dgm:cxn modelId="{84546B9A-5EC6-4E33-A9BD-0CDA5B5E735F}" type="presParOf" srcId="{FE7A3230-F75F-42CB-A1DB-363144091ED7}" destId="{D8365400-5D28-4559-9BD4-D1B4C6D2661A}" srcOrd="1" destOrd="0" presId="urn:microsoft.com/office/officeart/2005/8/layout/list1"/>
    <dgm:cxn modelId="{3FFB201C-71FF-4F89-B099-C2F4D43E77A6}" type="presParOf" srcId="{EA5C38DF-23F6-4A33-952D-2AE3AB5AA6DA}" destId="{A84DC6D6-6C2A-4FC5-8BC1-2A98B510D612}" srcOrd="1" destOrd="0" presId="urn:microsoft.com/office/officeart/2005/8/layout/list1"/>
    <dgm:cxn modelId="{560ED9C6-33F8-4054-B2F6-9F1E17F93789}" type="presParOf" srcId="{EA5C38DF-23F6-4A33-952D-2AE3AB5AA6DA}" destId="{F0C88F5A-88FE-42E9-9284-90CA92AE3133}" srcOrd="2" destOrd="0" presId="urn:microsoft.com/office/officeart/2005/8/layout/list1"/>
    <dgm:cxn modelId="{E0BDF300-498C-478A-85CD-6CD6020D723C}" type="presParOf" srcId="{EA5C38DF-23F6-4A33-952D-2AE3AB5AA6DA}" destId="{63F7AA9D-4C8C-41DE-9803-573976573ED7}" srcOrd="3" destOrd="0" presId="urn:microsoft.com/office/officeart/2005/8/layout/list1"/>
    <dgm:cxn modelId="{4ED9C02F-550E-49A5-B60F-923E805AE047}" type="presParOf" srcId="{EA5C38DF-23F6-4A33-952D-2AE3AB5AA6DA}" destId="{C51CB5EF-55D9-4334-82ED-C92154262641}" srcOrd="4" destOrd="0" presId="urn:microsoft.com/office/officeart/2005/8/layout/list1"/>
    <dgm:cxn modelId="{91787616-45EE-408E-9BCE-12CFFF1D69FA}" type="presParOf" srcId="{C51CB5EF-55D9-4334-82ED-C92154262641}" destId="{D3C0A797-1855-4159-884B-CE4262CA74C3}" srcOrd="0" destOrd="0" presId="urn:microsoft.com/office/officeart/2005/8/layout/list1"/>
    <dgm:cxn modelId="{DF2FD8C7-65AC-4FAB-A4A8-846FF71EFB3A}" type="presParOf" srcId="{C51CB5EF-55D9-4334-82ED-C92154262641}" destId="{2196E13B-EC48-4578-9CC3-B4CF0C18156E}" srcOrd="1" destOrd="0" presId="urn:microsoft.com/office/officeart/2005/8/layout/list1"/>
    <dgm:cxn modelId="{806F4093-00C9-473F-8CED-2268BC85C0FD}" type="presParOf" srcId="{EA5C38DF-23F6-4A33-952D-2AE3AB5AA6DA}" destId="{6345B299-4E86-4CAC-A406-1D5B0852AD17}" srcOrd="5" destOrd="0" presId="urn:microsoft.com/office/officeart/2005/8/layout/list1"/>
    <dgm:cxn modelId="{890D1501-E236-43ED-A82D-B97F0D8540EA}" type="presParOf" srcId="{EA5C38DF-23F6-4A33-952D-2AE3AB5AA6DA}" destId="{FC3F0263-C3B2-4B72-B0A0-8BC33DA13F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88F5A-88FE-42E9-9284-90CA92AE3133}">
      <dsp:nvSpPr>
        <dsp:cNvPr id="0" name=""/>
        <dsp:cNvSpPr/>
      </dsp:nvSpPr>
      <dsp:spPr>
        <a:xfrm>
          <a:off x="0" y="312353"/>
          <a:ext cx="10867323" cy="9276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25" tIns="395732" rIns="843425" bIns="135128" numCol="1" spcCol="1270" anchor="t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900" kern="1200" dirty="0"/>
            <a:t>Helmet Detect </a:t>
          </a:r>
          <a:r>
            <a:rPr lang="ko-KR" altLang="en-US" sz="1900" kern="1200" dirty="0"/>
            <a:t>모델 </a:t>
          </a:r>
          <a:r>
            <a:rPr lang="ko-KR" altLang="en-US" sz="1900" kern="1200" dirty="0" err="1"/>
            <a:t>테이터</a:t>
          </a:r>
          <a:r>
            <a:rPr lang="ko-KR" altLang="en-US" sz="1900" kern="1200" dirty="0"/>
            <a:t> 수집 및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주석처리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증량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모델학습</a:t>
          </a:r>
        </a:p>
      </dsp:txBody>
      <dsp:txXfrm>
        <a:off x="0" y="312353"/>
        <a:ext cx="10867323" cy="927675"/>
      </dsp:txXfrm>
    </dsp:sp>
    <dsp:sp modelId="{D8365400-5D28-4559-9BD4-D1B4C6D2661A}">
      <dsp:nvSpPr>
        <dsp:cNvPr id="0" name=""/>
        <dsp:cNvSpPr/>
      </dsp:nvSpPr>
      <dsp:spPr>
        <a:xfrm>
          <a:off x="545365" y="17953"/>
          <a:ext cx="7607126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31" tIns="0" rIns="287531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OTF_ac Bold"/>
            </a:rPr>
            <a:t>송동건</a:t>
          </a:r>
        </a:p>
      </dsp:txBody>
      <dsp:txXfrm>
        <a:off x="572745" y="45333"/>
        <a:ext cx="7552366" cy="506120"/>
      </dsp:txXfrm>
    </dsp:sp>
    <dsp:sp modelId="{FC3F0263-C3B2-4B72-B0A0-8BC33DA13F48}">
      <dsp:nvSpPr>
        <dsp:cNvPr id="0" name=""/>
        <dsp:cNvSpPr/>
      </dsp:nvSpPr>
      <dsp:spPr>
        <a:xfrm>
          <a:off x="0" y="1623068"/>
          <a:ext cx="10867323" cy="9276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25" tIns="395732" rIns="843425" bIns="135128" numCol="1" spcCol="1270" anchor="t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900" kern="1200" dirty="0"/>
            <a:t>Mask</a:t>
          </a:r>
          <a:r>
            <a:rPr lang="ko-KR" altLang="en-US" sz="1900" kern="1200" dirty="0"/>
            <a:t> </a:t>
          </a:r>
          <a:r>
            <a:rPr lang="en-US" altLang="ko-KR" sz="1900" kern="1200" dirty="0"/>
            <a:t>Detect </a:t>
          </a:r>
          <a:r>
            <a:rPr lang="ko-KR" altLang="en-US" sz="1900" kern="1200" dirty="0"/>
            <a:t>모델 </a:t>
          </a:r>
          <a:r>
            <a:rPr lang="ko-KR" altLang="en-US" sz="1900" kern="1200" dirty="0" err="1"/>
            <a:t>테이터</a:t>
          </a:r>
          <a:r>
            <a:rPr lang="ko-KR" altLang="en-US" sz="1900" kern="1200" dirty="0"/>
            <a:t> 수집 및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주석처리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증량</a:t>
          </a:r>
          <a:r>
            <a:rPr lang="en-US" altLang="ko-KR" sz="1900" kern="1200" dirty="0"/>
            <a:t>, </a:t>
          </a:r>
          <a:r>
            <a:rPr lang="ko-KR" altLang="en-US" sz="1900" kern="1200" dirty="0"/>
            <a:t>모델학습</a:t>
          </a:r>
        </a:p>
      </dsp:txBody>
      <dsp:txXfrm>
        <a:off x="0" y="1623068"/>
        <a:ext cx="10867323" cy="927675"/>
      </dsp:txXfrm>
    </dsp:sp>
    <dsp:sp modelId="{2196E13B-EC48-4578-9CC3-B4CF0C18156E}">
      <dsp:nvSpPr>
        <dsp:cNvPr id="0" name=""/>
        <dsp:cNvSpPr/>
      </dsp:nvSpPr>
      <dsp:spPr>
        <a:xfrm>
          <a:off x="543366" y="1342628"/>
          <a:ext cx="7607126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31" tIns="0" rIns="287531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이진우</a:t>
          </a:r>
        </a:p>
      </dsp:txBody>
      <dsp:txXfrm>
        <a:off x="570746" y="1370008"/>
        <a:ext cx="7552366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109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109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5558" cy="50109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2597" y="9519054"/>
            <a:ext cx="2985558" cy="50109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lvl="0" indent="0">
              <a:buNone/>
              <a:defRPr/>
            </a:pPr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0" indent="0">
              <a:buNone/>
              <a:defRPr/>
            </a:pPr>
            <a:endParaRPr lang="ko-KR" altLang="en-US" sz="1400" b="0" strike="noStrike" spc="-1">
              <a:latin typeface="바탕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r">
              <a:buNone/>
              <a:defRPr/>
            </a:pPr>
            <a:fld id="{1A3D5110-9FE0-496F-B26A-071D02F2DE37}" type="datetime1">
              <a:rPr lang="en-US" altLang="ko-KR" sz="1400" b="0" strike="noStrike" spc="-1">
                <a:latin typeface="바탕"/>
              </a:rPr>
              <a:pPr lvl="0" indent="0" algn="r">
                <a:buNone/>
                <a:defRPr/>
              </a:pPr>
              <a:t>6/14/2023</a:t>
            </a:fld>
            <a:endParaRPr lang="ko-KR" sz="1400" b="0" strike="noStrike" spc="-1">
              <a:latin typeface="바탕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>
                <a:latin typeface="바탕"/>
              </a:rPr>
              <a:pPr lvl="0" indent="0" algn="r">
                <a:buNone/>
                <a:defRPr/>
              </a:p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4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220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8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245522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9040" y="4822920"/>
            <a:ext cx="5511600" cy="3945600"/>
          </a:xfrm>
          <a:prstGeom prst="rect">
            <a:avLst/>
          </a:prstGeom>
          <a:noFill/>
          <a:ln w="0">
            <a:noFill/>
          </a:ln>
        </p:spPr>
        <p:txBody>
          <a:bodyPr lIns="96480" tIns="48240" rIns="96480" bIns="48240" anchor="t">
            <a:noAutofit/>
          </a:bodyPr>
          <a:lstStyle/>
          <a:p>
            <a:pPr marL="216000" lvl="0" indent="0">
              <a:lnSpc>
                <a:spcPct val="100000"/>
              </a:lnSpc>
              <a:buNone/>
              <a:defRPr/>
            </a:pPr>
            <a:endParaRPr lang="en-US" sz="2000" b="0" strike="noStrike" spc="-1">
              <a:latin typeface="맑은 고딕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39"/>
          </p:nvPr>
        </p:nvSpPr>
        <p:spPr>
          <a:xfrm>
            <a:off x="3902760" y="9519120"/>
            <a:ext cx="2985120" cy="502560"/>
          </a:xfrm>
          <a:prstGeom prst="rect">
            <a:avLst/>
          </a:prstGeom>
          <a:noFill/>
          <a:ln w="0">
            <a:noFill/>
          </a:ln>
        </p:spPr>
        <p:txBody>
          <a:bodyPr lIns="96480" tIns="48240" rIns="96480" bIns="4824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300" b="0" strike="noStrike" spc="-1">
                <a:latin typeface="바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D8C2E66B-7CA8-4AB7-AC7E-08699B55FC45}" type="slidenum">
              <a:rPr lang="en-US" sz="1300" b="0" strike="noStrike" spc="-1">
                <a:latin typeface="바탕"/>
              </a:rPr>
              <a:pPr lvl="0" indent="0" algn="r">
                <a:lnSpc>
                  <a:spcPct val="100000"/>
                </a:lnSpc>
                <a:buNone/>
                <a:defRPr/>
              </a:pPr>
              <a:t>9</a:t>
            </a:fld>
            <a:endParaRPr lang="en-US" sz="1300" b="0" strike="noStrike" spc="-1">
              <a:latin typeface="바탕"/>
            </a:endParaRPr>
          </a:p>
        </p:txBody>
      </p:sp>
      <p:sp>
        <p:nvSpPr>
          <p:cNvPr id="492" name="직사각형 49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3DE8F1A6-BC17-4427-8419-334B4911CA6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AAE7FF59-395C-40B2-BFFC-D1434E0B9B5F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C4570FC1-5C25-46FA-95C2-A62D063F110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2DDE334-789A-4C30-8BB2-294D6D2AAE3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3E0BC5A1-A0EB-43AB-8544-7BD6EF4E619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9AE11421-3D8A-4285-B6B4-FFCA4F2E1AD9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835B205F-7AF5-4FB8-8626-99856ED42DDE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B2C3B669-C570-4ED9-8A7C-CABF51B6DFA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6185A94E-7B71-46CE-9B7F-1B8981EBD87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5599E8E8-CF81-4DA2-A908-9E4A3C31316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ko-KR" altLang="en-US" sz="3200" b="0" strike="noStrike" spc="-1"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1F2275ED-3D98-43BE-93B2-2DCABF322F1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4C9F382E-B79D-4992-ADB2-1697B018CEB5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ko-KR" alt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946CC590-9F80-427F-AEB4-404413EB8CC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C6E22518-F976-42BC-9C2D-DBF1BF7E886F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1DFC24E0-2279-4173-8D32-92B9E8201D9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8BE04B9D-85A9-4DFA-9026-E398F383168E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CB365695-3056-490F-A61E-E57B48C9B9E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D9DD50A0-BB93-4559-BAFD-A2BEFAAD029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6CCD210D-9BDA-484B-9C94-30CC509837B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B772E24F-8D33-4373-80F4-0B279BB0EB0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F5C0B4BB-1A41-49F6-BC43-81E6AB79ECF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373B7562-0379-43B1-B758-4DF6B9A306AD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ko-KR" altLang="en-US" sz="3200" b="0" strike="noStrike" spc="-1"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724EB4E7-B459-4EF8-BA88-32852BB8B7B3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64221D75-ECBC-47DA-BFE9-EC6D767B0F85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D5334098-1EEF-41EC-B3C7-F531B0C17FD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191202C0-EF13-41A1-BA8C-3A79D5C3635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E2095452-686A-44B0-8AD2-75078E96514C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CB7BFEE2-14FC-4B94-963A-EFA69CC8FDF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8E8E101C-5F5B-4AF0-B397-9915F8A03A9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B350463B-4EC7-4FDB-8A72-A1206A500EF7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93142BC2-78C8-433A-978B-8A9684EB1962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72D313A0-D56C-4FFE-878B-3F5D81DEA30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D4EAB921-94E9-40A0-9DCB-C7639E2B3A7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87B1C25B-740C-475A-BB32-3224F2BDF2F6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84C62C0B-DBC1-43BD-8792-93D48A2107F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F52A58E2-153B-4356-81D3-0E7984766C40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0A5E9658-491B-46A5-B9EF-BC84C1AE0FED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D060EC58-524E-42D4-82DB-14D4EF80C47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5F253FD-4D62-42E7-99CB-A476AACED79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1D83E0F1-3739-47DD-88C3-05388D2443F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24465E08-C72B-4508-BBC2-7C43F6499D0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78BB9170-4110-440D-A24B-AF3C831486EF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0981F44C-5EC9-4A05-896C-C7E071DA6B79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4857B6C-BC08-4CAF-8FC8-8E06AB003BE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46EA83E9-91D2-4204-BCBB-CAF14A07A4B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798A3B33-2E99-468B-81F1-0490582BD13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6A231D6A-578E-4140-8308-37C244A8D00F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37C2270A-9E14-47AE-9DAC-942D3F202650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DD674E48-DC86-4F19-8608-D7590D0FC7A3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13F1F440-4C05-4D53-8A4A-9B05902CF4B8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25FF5FC9-6D4D-4735-9164-7011799194B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BC5E079-D0B4-40B4-9552-244E4EC6803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95C0A90-C85B-46EE-BF42-94B61BD95C88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F0CF934D-DA0C-4F4B-988C-48B86D7AF63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79DF3D33-3092-45B8-A712-2EA6784FDF5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61C101F4-63FC-477B-8DD9-5B0DB3C762D0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74C52D9C-1381-4B4B-BB69-B144A2549976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A7D2756-F62A-431F-BAB5-3E29C609F78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B0ED505-42D0-4F78-8A87-EA85A1BB94DE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E4F7578D-F103-410B-B68F-B872EF4BCF0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A2AA8451-8148-4E81-BD2E-4A680996CA6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22061A6-E29D-4D6A-A896-53AE34113C62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B2C9AA01-57BD-4CFF-9AF7-56D46D89EE7C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E24DE8A1-07B9-47C6-866F-40CCB55B64E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1DA9E9E9-A974-45BD-AF7E-E45C29BAB2B9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A1A6AE90-1FB6-4DDF-AF77-A9C6DAC783ED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62DCA971-B7BD-4B12-AAB7-8D20CEF028C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8BDC0709-1CD3-477E-99E1-2A45B2723D1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645C7343-EFA6-4274-9CB8-57DE05513BC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664DCBF-98A0-4ADF-8243-F6A7AA0DBF78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4A93AA4D-9863-494A-8407-89D3E89C21D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C46A5F84-63ED-4C3E-B568-E48444DA14C5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lvl="0" indent="0">
              <a:lnSpc>
                <a:spcPct val="90000"/>
              </a:lnSpc>
              <a:buNone/>
              <a:defRPr/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텍스트 스타일을 편집합니다</a:t>
            </a:r>
          </a:p>
          <a:p>
            <a:pPr marL="685800" lvl="1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둘째 수준</a:t>
            </a:r>
          </a:p>
          <a:p>
            <a:pPr marL="1143000" lvl="2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셋째 수준</a:t>
            </a:r>
          </a:p>
          <a:p>
            <a:pPr marL="1600200" lvl="3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넷째 수준</a:t>
            </a:r>
          </a:p>
          <a:p>
            <a:pPr marL="2057400" lvl="4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다섯째 수준</a:t>
            </a: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DBE35270-31CA-4ABC-9192-442BE243B84C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41556394-4757-4B88-860F-D48800151959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5" name="그림 6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6" name="그림 7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7" name="그림 8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8" name="그림 9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lvl="0" indent="0" algn="ctr">
              <a:lnSpc>
                <a:spcPct val="90000"/>
              </a:lnSpc>
              <a:buNone/>
              <a:defRPr/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C920C7F9-1BFB-4128-AB4C-80350DDFC867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F64B7FD5-0BBC-4BEF-947F-16F6B17FFC2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49" name="그림 1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50" name="그림 11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51" name="그림 12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52" name="그림 13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개요 텍스트의 서식을 편집하려면 클릭하십시오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D888FCB2-EA31-4B9E-BB66-713A108C371F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422355AB-F394-4C75-A872-46157D6E678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93" name="그림 4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94" name="그림 5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95" name="그림 6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96" name="그림 7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.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개요 텍스트의 서식을 편집하려면 클릭하십시오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fif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B3DE898-7F82-90ED-CDAC-32EA071A7A1B}"/>
              </a:ext>
            </a:extLst>
          </p:cNvPr>
          <p:cNvSpPr/>
          <p:nvPr/>
        </p:nvSpPr>
        <p:spPr>
          <a:xfrm>
            <a:off x="5153890" y="2505281"/>
            <a:ext cx="701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지능화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캡스톤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프로젝트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1" name="TextBox 10"/>
          <p:cNvSpPr/>
          <p:nvPr/>
        </p:nvSpPr>
        <p:spPr>
          <a:xfrm>
            <a:off x="9934723" y="3817505"/>
            <a:ext cx="1594891" cy="4664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</a:t>
            </a:r>
            <a:r>
              <a:rPr lang="en-US" altLang="ko-KR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3.06.14</a:t>
            </a:r>
            <a:r>
              <a:rPr lang="en-US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3" name="육각형 4"/>
          <p:cNvSpPr/>
          <p:nvPr/>
        </p:nvSpPr>
        <p:spPr>
          <a:xfrm>
            <a:off x="1125030" y="231624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4" name="육각형 5"/>
          <p:cNvSpPr/>
          <p:nvPr/>
        </p:nvSpPr>
        <p:spPr>
          <a:xfrm>
            <a:off x="1125030" y="304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5" name="육각형 6"/>
          <p:cNvSpPr/>
          <p:nvPr/>
        </p:nvSpPr>
        <p:spPr>
          <a:xfrm>
            <a:off x="1125030" y="3768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516486"/>
              </a:gs>
            </a:gsLst>
            <a:lin ang="5400000" scaled="1"/>
          </a:grad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6" name="육각형 7"/>
          <p:cNvSpPr/>
          <p:nvPr/>
        </p:nvSpPr>
        <p:spPr>
          <a:xfrm>
            <a:off x="1795155" y="340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7" name="육각형 8"/>
          <p:cNvSpPr/>
          <p:nvPr/>
        </p:nvSpPr>
        <p:spPr>
          <a:xfrm>
            <a:off x="1785630" y="268092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8" name="육각형 9"/>
          <p:cNvSpPr/>
          <p:nvPr/>
        </p:nvSpPr>
        <p:spPr>
          <a:xfrm>
            <a:off x="2455755" y="3039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9" name="육각형 10"/>
          <p:cNvSpPr/>
          <p:nvPr/>
        </p:nvSpPr>
        <p:spPr>
          <a:xfrm>
            <a:off x="2269110" y="41295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0" name="육각형 11"/>
          <p:cNvSpPr/>
          <p:nvPr/>
        </p:nvSpPr>
        <p:spPr>
          <a:xfrm>
            <a:off x="3116355" y="340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1" name="육각형 12"/>
          <p:cNvSpPr/>
          <p:nvPr/>
        </p:nvSpPr>
        <p:spPr>
          <a:xfrm>
            <a:off x="3786120" y="3039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2" name="육각형 13"/>
          <p:cNvSpPr/>
          <p:nvPr/>
        </p:nvSpPr>
        <p:spPr>
          <a:xfrm>
            <a:off x="1785630" y="19558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3" name="육각형 3"/>
          <p:cNvSpPr/>
          <p:nvPr/>
        </p:nvSpPr>
        <p:spPr>
          <a:xfrm>
            <a:off x="141870" y="2679120"/>
            <a:ext cx="1627920" cy="140328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4" name="제목 배경"/>
          <p:cNvSpPr/>
          <p:nvPr/>
        </p:nvSpPr>
        <p:spPr>
          <a:xfrm>
            <a:off x="4628160" y="2867400"/>
            <a:ext cx="7562880" cy="991440"/>
          </a:xfrm>
          <a:prstGeom prst="rect">
            <a:avLst/>
          </a:prstGeom>
          <a:solidFill>
            <a:srgbClr val="203864">
              <a:alpha val="78000"/>
            </a:srgb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en-US" altLang="ko-KR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#2 (YOLO) </a:t>
            </a: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r>
              <a:rPr lang="en-US" altLang="ko-KR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89F2481-EB20-2E0D-69FD-0231EC57DFBB}"/>
              </a:ext>
            </a:extLst>
          </p:cNvPr>
          <p:cNvCxnSpPr>
            <a:cxnSpLocks/>
          </p:cNvCxnSpPr>
          <p:nvPr/>
        </p:nvCxnSpPr>
        <p:spPr>
          <a:xfrm>
            <a:off x="11430000" y="4082400"/>
            <a:ext cx="770565" cy="0"/>
          </a:xfrm>
          <a:prstGeom prst="line">
            <a:avLst/>
          </a:prstGeom>
          <a:ln w="25400">
            <a:solidFill>
              <a:srgbClr val="516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EF978C-EBE0-203D-7F81-28BE2F0D052E}"/>
              </a:ext>
            </a:extLst>
          </p:cNvPr>
          <p:cNvCxnSpPr>
            <a:cxnSpLocks/>
          </p:cNvCxnSpPr>
          <p:nvPr/>
        </p:nvCxnSpPr>
        <p:spPr>
          <a:xfrm>
            <a:off x="4605709" y="6435075"/>
            <a:ext cx="7589855" cy="0"/>
          </a:xfrm>
          <a:prstGeom prst="line">
            <a:avLst/>
          </a:prstGeom>
          <a:ln w="19050">
            <a:solidFill>
              <a:srgbClr val="516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E6E53C-8AB6-3923-1DC5-13162011AE8E}"/>
              </a:ext>
            </a:extLst>
          </p:cNvPr>
          <p:cNvSpPr txBox="1"/>
          <p:nvPr/>
        </p:nvSpPr>
        <p:spPr>
          <a:xfrm>
            <a:off x="8745372" y="5565285"/>
            <a:ext cx="334477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충북대학교 산업인공지능학과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송동건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이진우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43895-461A-D52E-5F9A-5EC4F6DFF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08226"/>
            <a:ext cx="2715963" cy="50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수행방법 및 업무 분장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317EC-BFA5-C2FC-4B3C-902ED444BA90}"/>
              </a:ext>
            </a:extLst>
          </p:cNvPr>
          <p:cNvSpPr txBox="1"/>
          <p:nvPr/>
        </p:nvSpPr>
        <p:spPr>
          <a:xfrm>
            <a:off x="378138" y="968603"/>
            <a:ext cx="8340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조원 모두 충북대학교 융합기술원  입주기업 재직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미팅을 통한 의견 및 정보 공유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각자의 </a:t>
            </a:r>
            <a:r>
              <a:rPr lang="en-US" altLang="ko-KR" sz="1600" i="1" dirty="0">
                <a:latin typeface="+mn-ea"/>
              </a:rPr>
              <a:t>PC </a:t>
            </a:r>
            <a:r>
              <a:rPr lang="ko-KR" altLang="en-US" sz="1600" i="1" dirty="0">
                <a:latin typeface="+mn-ea"/>
              </a:rPr>
              <a:t>를 사용하여 프로젝트의 데이터 수집 및 모델 학습을 시행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 및 기여도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graphicFrame>
        <p:nvGraphicFramePr>
          <p:cNvPr id="42" name="다이어그램 41">
            <a:extLst>
              <a:ext uri="{FF2B5EF4-FFF2-40B4-BE49-F238E27FC236}">
                <a16:creationId xmlns:a16="http://schemas.microsoft.com/office/drawing/2014/main" id="{849C288C-D42F-DCA6-58A5-E9C7BC21E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5393"/>
              </p:ext>
            </p:extLst>
          </p:nvPr>
        </p:nvGraphicFramePr>
        <p:xfrm>
          <a:off x="566167" y="3245770"/>
          <a:ext cx="10867323" cy="25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1E001-5DF0-1D59-D370-E86106F88133}"/>
              </a:ext>
            </a:extLst>
          </p:cNvPr>
          <p:cNvSpPr txBox="1"/>
          <p:nvPr/>
        </p:nvSpPr>
        <p:spPr>
          <a:xfrm>
            <a:off x="155912" y="944638"/>
            <a:ext cx="8706254" cy="124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차별성 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데이터셋의 수집에 중점</a:t>
            </a:r>
            <a:r>
              <a:rPr lang="en-US" altLang="ko-KR" sz="1600" i="1" dirty="0">
                <a:latin typeface="+mn-ea"/>
              </a:rPr>
              <a:t>,</a:t>
            </a:r>
            <a:r>
              <a:rPr lang="ko-KR" altLang="en-US" sz="1600" i="1" dirty="0">
                <a:latin typeface="+mn-ea"/>
              </a:rPr>
              <a:t>레이블링 과정에서 불필요한 클래스 제거 </a:t>
            </a:r>
            <a:r>
              <a:rPr lang="en-US" altLang="ko-KR" sz="1600" i="1" dirty="0">
                <a:latin typeface="+mn-ea"/>
              </a:rPr>
              <a:t>(Class: Person)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증량을 통한 모델 학습량 증가 </a:t>
            </a:r>
            <a:r>
              <a:rPr lang="en-US" altLang="ko-KR" sz="1600" i="1" dirty="0">
                <a:latin typeface="+mn-ea"/>
              </a:rPr>
              <a:t>(5,000 -&gt; 13,000)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정확도 향상을 위한 </a:t>
            </a:r>
            <a:r>
              <a:rPr lang="en-US" altLang="ko-KR" sz="1600" i="1" dirty="0">
                <a:latin typeface="+mn-ea"/>
              </a:rPr>
              <a:t>Anchor Box </a:t>
            </a:r>
            <a:r>
              <a:rPr lang="ko-KR" altLang="en-US" sz="1600" i="1" dirty="0">
                <a:latin typeface="+mn-ea"/>
              </a:rPr>
              <a:t>수정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C5CE8-D3A9-3F86-8186-42E4D0025445}"/>
              </a:ext>
            </a:extLst>
          </p:cNvPr>
          <p:cNvSpPr/>
          <p:nvPr/>
        </p:nvSpPr>
        <p:spPr>
          <a:xfrm>
            <a:off x="4096428" y="2358281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C27584-DE50-B851-C082-C87834952D46}"/>
              </a:ext>
            </a:extLst>
          </p:cNvPr>
          <p:cNvSpPr/>
          <p:nvPr/>
        </p:nvSpPr>
        <p:spPr>
          <a:xfrm>
            <a:off x="7103234" y="2363321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EBA914-C180-621E-14D3-9B0D435A81E8}"/>
              </a:ext>
            </a:extLst>
          </p:cNvPr>
          <p:cNvSpPr/>
          <p:nvPr/>
        </p:nvSpPr>
        <p:spPr>
          <a:xfrm>
            <a:off x="1982423" y="2363320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251F2-F6D1-CB92-30EC-447B6593822D}"/>
              </a:ext>
            </a:extLst>
          </p:cNvPr>
          <p:cNvSpPr/>
          <p:nvPr/>
        </p:nvSpPr>
        <p:spPr>
          <a:xfrm>
            <a:off x="8838034" y="2358024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4348-0060-2B5A-82A6-10714F8D30BF}"/>
              </a:ext>
            </a:extLst>
          </p:cNvPr>
          <p:cNvSpPr txBox="1"/>
          <p:nvPr/>
        </p:nvSpPr>
        <p:spPr>
          <a:xfrm>
            <a:off x="2112307" y="2393913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964F1-A699-FC02-09F0-BF3DD760AFD7}"/>
              </a:ext>
            </a:extLst>
          </p:cNvPr>
          <p:cNvSpPr txBox="1"/>
          <p:nvPr/>
        </p:nvSpPr>
        <p:spPr>
          <a:xfrm>
            <a:off x="7643739" y="2413131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58C89-709D-B16D-A694-5B7358531931}"/>
              </a:ext>
            </a:extLst>
          </p:cNvPr>
          <p:cNvSpPr txBox="1"/>
          <p:nvPr/>
        </p:nvSpPr>
        <p:spPr>
          <a:xfrm>
            <a:off x="9186330" y="2432799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D0587-1864-F50F-B3EE-760B7C74E881}"/>
              </a:ext>
            </a:extLst>
          </p:cNvPr>
          <p:cNvSpPr txBox="1"/>
          <p:nvPr/>
        </p:nvSpPr>
        <p:spPr>
          <a:xfrm>
            <a:off x="2662806" y="314868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B8B78-B408-9F5C-96F7-745463EAFEA9}"/>
              </a:ext>
            </a:extLst>
          </p:cNvPr>
          <p:cNvSpPr txBox="1"/>
          <p:nvPr/>
        </p:nvSpPr>
        <p:spPr>
          <a:xfrm>
            <a:off x="4198656" y="318408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F9677-6687-5992-8BD2-4073B2387293}"/>
              </a:ext>
            </a:extLst>
          </p:cNvPr>
          <p:cNvSpPr txBox="1"/>
          <p:nvPr/>
        </p:nvSpPr>
        <p:spPr>
          <a:xfrm>
            <a:off x="5163445" y="316088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14605-D751-13C4-B50A-F445E39B6675}"/>
              </a:ext>
            </a:extLst>
          </p:cNvPr>
          <p:cNvSpPr txBox="1"/>
          <p:nvPr/>
        </p:nvSpPr>
        <p:spPr>
          <a:xfrm>
            <a:off x="6118578" y="3161654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B219A-0938-08EB-CCBE-FBBCB16B16EE}"/>
              </a:ext>
            </a:extLst>
          </p:cNvPr>
          <p:cNvSpPr txBox="1"/>
          <p:nvPr/>
        </p:nvSpPr>
        <p:spPr>
          <a:xfrm>
            <a:off x="7230805" y="316464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089A441-27BE-C951-AAFF-03BF9762FF2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3464961" y="3882290"/>
            <a:ext cx="702656" cy="6300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4524F3C-FAAC-5A75-8EFB-84F85F2DA318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464961" y="4512312"/>
            <a:ext cx="702655" cy="60571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748192-9ADF-FA14-901D-0E98E304166A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4958351" y="4399864"/>
            <a:ext cx="1035159" cy="7181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E853B84-8AED-B08B-9FA7-3B47ACA57A5C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4958351" y="5118022"/>
            <a:ext cx="1035159" cy="678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07B7CE-BAE6-E80B-89C5-FA07A4CA87F5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830560" y="4398246"/>
            <a:ext cx="1299824" cy="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334F6AB-B321-B7E0-3A25-F3B51F83D76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830560" y="4398247"/>
            <a:ext cx="1299824" cy="1398392"/>
          </a:xfrm>
          <a:prstGeom prst="bentConnector3">
            <a:avLst>
              <a:gd name="adj1" fmla="val 4203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CF1BF9D-4781-1872-A3EB-39B1E6B53167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4958352" y="3882290"/>
            <a:ext cx="4374593" cy="514789"/>
          </a:xfrm>
          <a:prstGeom prst="bentConnector3">
            <a:avLst>
              <a:gd name="adj1" fmla="val 552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73251A3-A3F7-12F6-CFF7-663B952280A0}"/>
              </a:ext>
            </a:extLst>
          </p:cNvPr>
          <p:cNvSpPr/>
          <p:nvPr/>
        </p:nvSpPr>
        <p:spPr>
          <a:xfrm>
            <a:off x="2455966" y="4321812"/>
            <a:ext cx="1008995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안전모 데이터셋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(5,000)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6C4CB37-3CD3-5B93-FB3E-784785E5627A}"/>
              </a:ext>
            </a:extLst>
          </p:cNvPr>
          <p:cNvSpPr/>
          <p:nvPr/>
        </p:nvSpPr>
        <p:spPr>
          <a:xfrm>
            <a:off x="4167617" y="3670117"/>
            <a:ext cx="790735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8066840-3288-E682-160E-55153F642A3B}"/>
              </a:ext>
            </a:extLst>
          </p:cNvPr>
          <p:cNvSpPr/>
          <p:nvPr/>
        </p:nvSpPr>
        <p:spPr>
          <a:xfrm>
            <a:off x="4167616" y="4886558"/>
            <a:ext cx="790735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Train(4,500)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1D2A23-572E-C71C-996F-E5E1D8DDEE46}"/>
              </a:ext>
            </a:extLst>
          </p:cNvPr>
          <p:cNvSpPr/>
          <p:nvPr/>
        </p:nvSpPr>
        <p:spPr>
          <a:xfrm>
            <a:off x="5993510" y="4168400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(12,000)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95AE8B6-6953-A213-90D1-A777C24AD58F}"/>
              </a:ext>
            </a:extLst>
          </p:cNvPr>
          <p:cNvSpPr/>
          <p:nvPr/>
        </p:nvSpPr>
        <p:spPr>
          <a:xfrm>
            <a:off x="5993510" y="5560170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(500)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7745320-89C0-C66F-7148-0CF591C83B74}"/>
              </a:ext>
            </a:extLst>
          </p:cNvPr>
          <p:cNvSpPr/>
          <p:nvPr/>
        </p:nvSpPr>
        <p:spPr>
          <a:xfrm>
            <a:off x="7763409" y="4179343"/>
            <a:ext cx="893043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Yolov5n  </a:t>
            </a:r>
            <a:r>
              <a:rPr lang="ko-KR" altLang="en-US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4D2DE8-F2D0-5F78-293A-4BC386B771C5}"/>
              </a:ext>
            </a:extLst>
          </p:cNvPr>
          <p:cNvSpPr/>
          <p:nvPr/>
        </p:nvSpPr>
        <p:spPr>
          <a:xfrm>
            <a:off x="9332945" y="4206579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909136-2E99-DE9C-BD6D-BDD8E1E3E501}"/>
              </a:ext>
            </a:extLst>
          </p:cNvPr>
          <p:cNvSpPr txBox="1"/>
          <p:nvPr/>
        </p:nvSpPr>
        <p:spPr>
          <a:xfrm>
            <a:off x="9314234" y="3157952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527464-541A-CABB-67FC-9A9C314B4F63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958351" y="5118022"/>
            <a:ext cx="2288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BF120C-68DD-1565-D4E1-7B751E82C236}"/>
              </a:ext>
            </a:extLst>
          </p:cNvPr>
          <p:cNvSpPr txBox="1"/>
          <p:nvPr/>
        </p:nvSpPr>
        <p:spPr>
          <a:xfrm>
            <a:off x="5127055" y="2393694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BDF689-6E88-03AB-B3B9-A19B592B0F93}"/>
              </a:ext>
            </a:extLst>
          </p:cNvPr>
          <p:cNvGrpSpPr/>
          <p:nvPr/>
        </p:nvGrpSpPr>
        <p:grpSpPr>
          <a:xfrm>
            <a:off x="2079489" y="2366905"/>
            <a:ext cx="2016939" cy="649813"/>
            <a:chOff x="-4930" y="2349137"/>
            <a:chExt cx="2016939" cy="64981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53E597E-1D55-6DAA-5DE3-FAE08BA16D7A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 dirty="0">
                <a:latin typeface="NEXON Lv1 Gothic OTF Light" pitchFamily="2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46A731-8906-EA53-4E50-97D78C5238BD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en-US" altLang="ko-KR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32A2B16-FFD1-1FA0-AC58-DC3E255BA534}"/>
              </a:ext>
            </a:extLst>
          </p:cNvPr>
          <p:cNvSpPr txBox="1"/>
          <p:nvPr/>
        </p:nvSpPr>
        <p:spPr>
          <a:xfrm>
            <a:off x="8183309" y="315641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0C0321-5A53-0085-CF08-0A3A6BFF097C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656452" y="4391251"/>
            <a:ext cx="676493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3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 구성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FF15E-AB55-8B14-58F9-224B7FBC01A6}"/>
              </a:ext>
            </a:extLst>
          </p:cNvPr>
          <p:cNvSpPr txBox="1"/>
          <p:nvPr/>
        </p:nvSpPr>
        <p:spPr>
          <a:xfrm>
            <a:off x="155912" y="944638"/>
            <a:ext cx="9218276" cy="18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Kaggle – Safety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Helmet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Detection</a:t>
            </a:r>
            <a:r>
              <a:rPr lang="ko-KR" altLang="en-US" sz="1600" i="1" dirty="0">
                <a:latin typeface="+mn-ea"/>
              </a:rPr>
              <a:t> 데이터 활용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- 5,000</a:t>
            </a:r>
            <a:r>
              <a:rPr lang="ko-KR" altLang="en-US" sz="1600" i="1" dirty="0">
                <a:latin typeface="+mn-ea"/>
              </a:rPr>
              <a:t>개의 이미지 데이터를 사용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Train : Valid : Test = 9 : 0.5 : 0.5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통해 </a:t>
            </a:r>
            <a:r>
              <a:rPr lang="en-US" altLang="ko-KR" sz="1600" i="1" dirty="0">
                <a:latin typeface="+mn-ea"/>
              </a:rPr>
              <a:t>data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Augmentation </a:t>
            </a:r>
            <a:r>
              <a:rPr lang="ko-KR" altLang="en-US" sz="1600" i="1" dirty="0">
                <a:latin typeface="+mn-ea"/>
              </a:rPr>
              <a:t>진행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 (Training Set 4,000</a:t>
            </a:r>
            <a:r>
              <a:rPr lang="ko-KR" altLang="en-US" sz="1600" i="1" dirty="0">
                <a:latin typeface="+mn-ea"/>
              </a:rPr>
              <a:t>개의</a:t>
            </a:r>
            <a:r>
              <a:rPr lang="en-US" altLang="ko-KR" sz="1600" i="1" dirty="0">
                <a:latin typeface="+mn-ea"/>
              </a:rPr>
              <a:t> </a:t>
            </a:r>
            <a:r>
              <a:rPr lang="ko-KR" altLang="en-US" sz="1600" i="1" dirty="0">
                <a:latin typeface="+mn-ea"/>
              </a:rPr>
              <a:t>이미지 </a:t>
            </a:r>
            <a:r>
              <a:rPr lang="en-US" altLang="ko-KR" sz="1600" i="1" dirty="0">
                <a:latin typeface="+mn-ea"/>
              </a:rPr>
              <a:t>3</a:t>
            </a:r>
            <a:r>
              <a:rPr lang="ko-KR" altLang="en-US" sz="1600" i="1" dirty="0">
                <a:latin typeface="+mn-ea"/>
              </a:rPr>
              <a:t>배수 증량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E8A14-8A6F-A310-128B-6C20439BA2B0}"/>
              </a:ext>
            </a:extLst>
          </p:cNvPr>
          <p:cNvSpPr txBox="1"/>
          <p:nvPr/>
        </p:nvSpPr>
        <p:spPr>
          <a:xfrm>
            <a:off x="155912" y="2911372"/>
            <a:ext cx="8706254" cy="65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레이블링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활용한 데이터 레이블링 </a:t>
            </a:r>
            <a:r>
              <a:rPr lang="en-US" altLang="ko-KR" sz="1600" i="1" dirty="0">
                <a:latin typeface="+mn-ea"/>
              </a:rPr>
              <a:t>(Classes : 'Head’, 'Helmet')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3DB44-9C0A-FEA4-ED1C-9DCAF9712422}"/>
              </a:ext>
            </a:extLst>
          </p:cNvPr>
          <p:cNvSpPr txBox="1"/>
          <p:nvPr/>
        </p:nvSpPr>
        <p:spPr>
          <a:xfrm>
            <a:off x="8348567" y="3275169"/>
            <a:ext cx="205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Augmentation Info.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27E58D-812B-20A2-A67D-38E3424C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08" y="944638"/>
            <a:ext cx="3928359" cy="233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FCFF58-DB83-355B-1490-99B32FCEE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77" y="3743408"/>
            <a:ext cx="5864352" cy="2745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5A4AF2-7A4E-CCF3-25AA-3AAAE3F6B755}"/>
              </a:ext>
            </a:extLst>
          </p:cNvPr>
          <p:cNvSpPr txBox="1"/>
          <p:nvPr/>
        </p:nvSpPr>
        <p:spPr>
          <a:xfrm>
            <a:off x="5093001" y="6488668"/>
            <a:ext cx="215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</a:t>
            </a:r>
            <a:r>
              <a:rPr lang="ko-KR" altLang="en-US" dirty="0"/>
              <a:t>레이블링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EC830E1-87EC-BC48-0CCB-A5FB96CDE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45" y="3743408"/>
            <a:ext cx="5816035" cy="27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모델 학습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DC52A-2C62-80DF-7E9F-414A6030A5A1}"/>
              </a:ext>
            </a:extLst>
          </p:cNvPr>
          <p:cNvSpPr txBox="1"/>
          <p:nvPr/>
        </p:nvSpPr>
        <p:spPr>
          <a:xfrm>
            <a:off x="155912" y="944638"/>
            <a:ext cx="10112800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(HW) PC </a:t>
            </a:r>
            <a:r>
              <a:rPr lang="ko-KR" altLang="en-US" sz="1600" i="1" dirty="0">
                <a:latin typeface="+mn-ea"/>
              </a:rPr>
              <a:t>사양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학습시간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	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11th Gen Intel(R) Core(TM) i7-11800H @ 2.30GHz   2.30 GHz</a:t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RAM : 16.0GB(15.8GB </a:t>
            </a:r>
            <a:r>
              <a:rPr lang="ko-KR" altLang="en-US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가능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3070 Laptop GPU, 8192MiB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(SW) CUDA 11.8 / </a:t>
            </a:r>
            <a:r>
              <a:rPr lang="en-US" altLang="ko-KR" sz="1600" i="1" dirty="0" err="1">
                <a:latin typeface="+mn-ea"/>
              </a:rPr>
              <a:t>PyTorch</a:t>
            </a:r>
            <a:r>
              <a:rPr lang="en-US" altLang="ko-KR" sz="1600" i="1" dirty="0">
                <a:latin typeface="+mn-ea"/>
              </a:rPr>
              <a:t> 2.0.0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Hyper-Parameter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80 epoch, 24 batch size, 640 </a:t>
            </a:r>
            <a:r>
              <a:rPr lang="en-US" altLang="ko-KR" sz="1600" i="1" dirty="0" err="1">
                <a:latin typeface="+mn-ea"/>
              </a:rPr>
              <a:t>Img</a:t>
            </a:r>
            <a:r>
              <a:rPr lang="en-US" altLang="ko-KR" sz="1600" i="1" dirty="0">
                <a:latin typeface="+mn-ea"/>
              </a:rPr>
              <a:t>. Size, optimizer-SGD(</a:t>
            </a:r>
            <a:r>
              <a:rPr lang="ko-KR" altLang="en-US" sz="1600" i="1" dirty="0">
                <a:latin typeface="+mn-ea"/>
              </a:rPr>
              <a:t>확률적 경사 </a:t>
            </a:r>
            <a:r>
              <a:rPr lang="ko-KR" altLang="en-US" sz="1600" i="1" dirty="0" err="1">
                <a:latin typeface="+mn-ea"/>
              </a:rPr>
              <a:t>하강법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427DD4-EB8E-330C-8CD0-3BFF58BC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63" y="3072208"/>
            <a:ext cx="7326834" cy="36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7A29F-A5AF-9F6A-D3E0-263F36B840AC}"/>
              </a:ext>
            </a:extLst>
          </p:cNvPr>
          <p:cNvSpPr txBox="1"/>
          <p:nvPr/>
        </p:nvSpPr>
        <p:spPr>
          <a:xfrm>
            <a:off x="155912" y="944638"/>
            <a:ext cx="11530120" cy="2422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방법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YOLO V5 nano </a:t>
            </a:r>
            <a:r>
              <a:rPr lang="ko-KR" altLang="en-US" sz="1600" i="1" dirty="0">
                <a:latin typeface="+mn-ea"/>
              </a:rPr>
              <a:t>활용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python train.py --data ../datasets/helmetss.v4/</a:t>
            </a:r>
            <a:r>
              <a:rPr lang="en-US" altLang="ko-KR" sz="1600" i="1" dirty="0" err="1">
                <a:latin typeface="+mn-ea"/>
              </a:rPr>
              <a:t>data.yaml</a:t>
            </a:r>
            <a:r>
              <a:rPr lang="en-US" altLang="ko-KR" sz="1600" i="1" dirty="0">
                <a:latin typeface="+mn-ea"/>
              </a:rPr>
              <a:t> --weights yolov5n.pt --</a:t>
            </a:r>
            <a:r>
              <a:rPr lang="en-US" altLang="ko-KR" sz="1600" i="1" dirty="0" err="1">
                <a:latin typeface="+mn-ea"/>
              </a:rPr>
              <a:t>imgsz</a:t>
            </a:r>
            <a:r>
              <a:rPr lang="en-US" altLang="ko-KR" sz="1600" i="1" dirty="0">
                <a:latin typeface="+mn-ea"/>
              </a:rPr>
              <a:t> 640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  --epochs 80 --batch-size 24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 err="1">
                <a:latin typeface="+mn-ea"/>
              </a:rPr>
              <a:t>재현율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0.862, </a:t>
            </a:r>
            <a:r>
              <a:rPr lang="ko-KR" altLang="en-US" sz="1600" i="1" dirty="0">
                <a:latin typeface="+mn-ea"/>
              </a:rPr>
              <a:t>정밀도</a:t>
            </a:r>
            <a:r>
              <a:rPr lang="en-US" altLang="ko-KR" sz="1600" i="1" dirty="0">
                <a:latin typeface="+mn-ea"/>
              </a:rPr>
              <a:t>: 0.911, </a:t>
            </a:r>
            <a:r>
              <a:rPr lang="en-US" altLang="ko-KR" sz="1600" i="1" dirty="0" err="1">
                <a:latin typeface="+mn-ea"/>
              </a:rPr>
              <a:t>mAP</a:t>
            </a:r>
            <a:r>
              <a:rPr lang="en-US" altLang="ko-KR" sz="1600" i="1" dirty="0">
                <a:latin typeface="+mn-ea"/>
              </a:rPr>
              <a:t> : 0.918 (all)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>
                <a:latin typeface="+mn-ea"/>
              </a:rPr>
              <a:t>학습 시간 약 </a:t>
            </a:r>
            <a:r>
              <a:rPr lang="en-US" altLang="ko-KR" sz="1600" i="1" dirty="0">
                <a:latin typeface="+mn-ea"/>
              </a:rPr>
              <a:t>1h 23m </a:t>
            </a:r>
            <a:r>
              <a:rPr lang="ko-KR" altLang="en-US" sz="1600" i="1" dirty="0">
                <a:latin typeface="+mn-ea"/>
              </a:rPr>
              <a:t>소요</a:t>
            </a:r>
            <a:endParaRPr lang="en-US" altLang="ko-KR" sz="1600" i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C05950-803B-03E9-92DF-1D374539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6" y="5276089"/>
            <a:ext cx="9225174" cy="108168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66D72D-C279-198D-6A9A-FFABB47E0652}"/>
              </a:ext>
            </a:extLst>
          </p:cNvPr>
          <p:cNvSpPr/>
          <p:nvPr/>
        </p:nvSpPr>
        <p:spPr>
          <a:xfrm>
            <a:off x="3575304" y="5424078"/>
            <a:ext cx="1950200" cy="8016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8648FD-FF58-D880-045F-93C7DFF8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5" y="3795917"/>
            <a:ext cx="11026815" cy="10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III. </a:t>
            </a:r>
            <a:r>
              <a:rPr kumimoji="0" lang="ko-KR" altLang="en-US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모델 개발의 차별성 </a:t>
            </a: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0E5793-B453-15C8-E5A1-63D7859D8FC4}"/>
                  </a:ext>
                </a:extLst>
              </p:cNvPr>
              <p:cNvSpPr txBox="1"/>
              <p:nvPr/>
            </p:nvSpPr>
            <p:spPr>
              <a:xfrm>
                <a:off x="155912" y="944638"/>
                <a:ext cx="10204240" cy="271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ko-KR" altLang="en-US" sz="2000" b="1" dirty="0">
                    <a:latin typeface="+mn-ea"/>
                  </a:rPr>
                  <a:t>정확도 향상 방법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여러 프로젝트로 검증된 </a:t>
                </a:r>
                <a:r>
                  <a:rPr lang="en-US" altLang="ko-KR" sz="1600" i="1" dirty="0">
                    <a:latin typeface="+mn-ea"/>
                  </a:rPr>
                  <a:t>Kaggle Dataset</a:t>
                </a:r>
                <a:r>
                  <a:rPr lang="ko-KR" altLang="en-US" sz="1600" i="1" dirty="0">
                    <a:latin typeface="+mn-ea"/>
                  </a:rPr>
                  <a:t>을 사용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기존 데이터셋에 </a:t>
                </a:r>
                <a:r>
                  <a:rPr lang="en-US" altLang="ko-KR" sz="1600" i="1" dirty="0">
                    <a:latin typeface="+mn-ea"/>
                  </a:rPr>
                  <a:t>Class </a:t>
                </a:r>
                <a:r>
                  <a:rPr lang="ko-KR" altLang="en-US" sz="1600" i="1" dirty="0">
                    <a:latin typeface="+mn-ea"/>
                  </a:rPr>
                  <a:t>중  불필요한 </a:t>
                </a:r>
                <a:r>
                  <a:rPr lang="en-US" altLang="ko-KR" sz="1600" i="1" dirty="0">
                    <a:latin typeface="+mn-ea"/>
                  </a:rPr>
                  <a:t>Person Class </a:t>
                </a:r>
                <a:r>
                  <a:rPr lang="ko-KR" altLang="en-US" sz="1600" i="1" dirty="0">
                    <a:latin typeface="+mn-ea"/>
                  </a:rPr>
                  <a:t>삭제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정확도 향상을 위해 기존 </a:t>
                </a:r>
                <a:r>
                  <a:rPr lang="en-US" altLang="ko-KR" sz="1600" i="1" dirty="0">
                    <a:latin typeface="+mn-ea"/>
                  </a:rPr>
                  <a:t>Anchor Box </a:t>
                </a:r>
                <a:r>
                  <a:rPr lang="ko-KR" altLang="en-US" sz="1600" i="1" dirty="0">
                    <a:latin typeface="+mn-ea"/>
                  </a:rPr>
                  <a:t>조정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ko-KR" altLang="en-US" sz="1600" dirty="0"/>
                  <a:t>  </a:t>
                </a:r>
                <a:r>
                  <a:rPr lang="en-US" altLang="ko-KR" sz="1600" dirty="0"/>
                  <a:t> - </a:t>
                </a:r>
                <a:r>
                  <a:rPr lang="ko-KR" altLang="en-US" sz="1600" dirty="0"/>
                  <a:t>데이터 증량을 통한 학습데이터 추가확보</a:t>
                </a:r>
                <a:r>
                  <a:rPr lang="en-US" altLang="ko-KR" sz="1600" dirty="0"/>
                  <a:t>(Image </a:t>
                </a:r>
                <a:r>
                  <a:rPr lang="ko-KR" altLang="en-US" sz="1600" dirty="0"/>
                  <a:t>단위 </a:t>
                </a:r>
                <a:r>
                  <a:rPr lang="en-US" altLang="ko-KR" sz="1600" dirty="0"/>
                  <a:t>/ Anchor Box </a:t>
                </a:r>
                <a:r>
                  <a:rPr lang="ko-KR" altLang="en-US" sz="1600" dirty="0"/>
                  <a:t>단위 </a:t>
                </a:r>
                <a:r>
                  <a:rPr lang="en-US" altLang="ko-KR" sz="1600" dirty="0"/>
                  <a:t>: 90</a:t>
                </a:r>
                <a:r>
                  <a:rPr lang="ko-KR" altLang="en-US" sz="1600" dirty="0"/>
                  <a:t>도 회전</a:t>
                </a:r>
                <a:r>
                  <a:rPr lang="en-US" altLang="ko-KR" sz="1600" dirty="0"/>
                  <a:t>,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600" dirty="0"/>
                  <a:t>범위에서 회전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  <a:p>
                <a:pPr>
                  <a:lnSpc>
                    <a:spcPts val="2300"/>
                  </a:lnSpc>
                </a:pPr>
                <a:r>
                  <a:rPr lang="en-US" altLang="ko-KR" sz="1600" dirty="0"/>
                  <a:t> </a:t>
                </a:r>
                <a:endParaRPr lang="ko-KR" altLang="en-US" sz="1600" dirty="0"/>
              </a:p>
              <a:p>
                <a:pPr>
                  <a:lnSpc>
                    <a:spcPts val="2300"/>
                  </a:lnSpc>
                </a:pP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ko-KR" altLang="en-US" sz="2000" b="1" dirty="0">
                    <a:latin typeface="+mn-ea"/>
                  </a:rPr>
                  <a:t>추론속도 향상 방법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- V5 </a:t>
                </a:r>
                <a:r>
                  <a:rPr lang="ko-KR" altLang="en-US" sz="1600" i="1" dirty="0">
                    <a:latin typeface="+mn-ea"/>
                  </a:rPr>
                  <a:t>모델 중 추론 속도가 빠른 </a:t>
                </a:r>
                <a:r>
                  <a:rPr lang="en-US" altLang="ko-KR" sz="1600" i="1" dirty="0">
                    <a:latin typeface="+mn-ea"/>
                  </a:rPr>
                  <a:t>YOLO-V5-NANO </a:t>
                </a:r>
                <a:r>
                  <a:rPr lang="ko-KR" altLang="en-US" sz="1600" i="1" dirty="0">
                    <a:latin typeface="+mn-ea"/>
                  </a:rPr>
                  <a:t>사용</a:t>
                </a:r>
                <a:endParaRPr lang="en-US" altLang="ko-KR" sz="1600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0E5793-B453-15C8-E5A1-63D7859D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2" y="944638"/>
                <a:ext cx="10204240" cy="2717475"/>
              </a:xfrm>
              <a:prstGeom prst="rect">
                <a:avLst/>
              </a:prstGeom>
              <a:blipFill>
                <a:blip r:embed="rId3"/>
                <a:stretch>
                  <a:fillRect l="-657" t="-1794" b="-17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9699B33A-C268-7503-113D-D34FBAC3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63" y="4133894"/>
            <a:ext cx="1967672" cy="19484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4885E5-EB7F-8ED8-D49D-5A12843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111" y="4134910"/>
            <a:ext cx="1967672" cy="195320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CF46B0-452B-9B72-33BE-2C83339EAF98}"/>
              </a:ext>
            </a:extLst>
          </p:cNvPr>
          <p:cNvSpPr/>
          <p:nvPr/>
        </p:nvSpPr>
        <p:spPr>
          <a:xfrm>
            <a:off x="3115056" y="4882655"/>
            <a:ext cx="420624" cy="445030"/>
          </a:xfrm>
          <a:prstGeom prst="rightArrow">
            <a:avLst/>
          </a:prstGeom>
          <a:solidFill>
            <a:srgbClr val="57DDBA"/>
          </a:solidFill>
          <a:ln>
            <a:solidFill>
              <a:srgbClr val="2B3F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3678F-9190-4D2D-8514-2C36B47815C7}"/>
              </a:ext>
            </a:extLst>
          </p:cNvPr>
          <p:cNvSpPr txBox="1"/>
          <p:nvPr/>
        </p:nvSpPr>
        <p:spPr>
          <a:xfrm>
            <a:off x="2331646" y="6082346"/>
            <a:ext cx="190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Anchor Box </a:t>
            </a:r>
            <a:r>
              <a:rPr lang="ko-KR" altLang="en-US" dirty="0"/>
              <a:t>조정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9AF68E-96A5-B3AA-B035-784FD28E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965" y="4095468"/>
            <a:ext cx="1972614" cy="19750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F6BBFB-4E4B-D51D-ED03-18A0D52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72" y="4117305"/>
            <a:ext cx="1965335" cy="195320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DDCEB2F-4345-B1A0-560C-B2ED6290F84E}"/>
              </a:ext>
            </a:extLst>
          </p:cNvPr>
          <p:cNvSpPr/>
          <p:nvPr/>
        </p:nvSpPr>
        <p:spPr>
          <a:xfrm>
            <a:off x="8598910" y="4867743"/>
            <a:ext cx="420624" cy="445030"/>
          </a:xfrm>
          <a:prstGeom prst="rightArrow">
            <a:avLst/>
          </a:prstGeom>
          <a:solidFill>
            <a:srgbClr val="57DDBA"/>
          </a:solidFill>
          <a:ln>
            <a:solidFill>
              <a:srgbClr val="2B3F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2C3C84-0102-11F5-441B-FAD4AD6E2340}"/>
              </a:ext>
            </a:extLst>
          </p:cNvPr>
          <p:cNvSpPr txBox="1"/>
          <p:nvPr/>
        </p:nvSpPr>
        <p:spPr>
          <a:xfrm>
            <a:off x="6855050" y="6082346"/>
            <a:ext cx="39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불필요한 </a:t>
            </a:r>
            <a:r>
              <a:rPr lang="en-US" altLang="ko-KR" dirty="0"/>
              <a:t>Class </a:t>
            </a:r>
            <a:r>
              <a:rPr lang="ko-KR" altLang="en-US" dirty="0"/>
              <a:t>삭제 </a:t>
            </a:r>
            <a:r>
              <a:rPr lang="en-US" altLang="ko-KR" dirty="0"/>
              <a:t>(Class : Person)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BB1B6-EC1D-8439-68BB-06ACC2B04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DD46D4-4150-97D1-92D0-E983D293EAAF}"/>
              </a:ext>
            </a:extLst>
          </p:cNvPr>
          <p:cNvGrpSpPr/>
          <p:nvPr/>
        </p:nvGrpSpPr>
        <p:grpSpPr>
          <a:xfrm>
            <a:off x="7749876" y="930001"/>
            <a:ext cx="3908344" cy="1232287"/>
            <a:chOff x="5085233" y="2936849"/>
            <a:chExt cx="3363516" cy="10605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61E74D3-C788-8487-70A2-4306AE2C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5233" y="2953106"/>
              <a:ext cx="831893" cy="103510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028A1F-CE76-260C-EFEC-D4D097E17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7126" y="2962250"/>
              <a:ext cx="857294" cy="9843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93AA9D-66A4-7C3A-2FC1-D07F29DB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0511" y="2936849"/>
              <a:ext cx="876345" cy="106050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7E7184-318C-13D6-EBA6-AE71473A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6856" y="2953106"/>
              <a:ext cx="831893" cy="100970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230624B-838E-0FD4-95B0-3ED0BD41A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6120" y="2536524"/>
            <a:ext cx="3674318" cy="13970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995AEA-1CF3-893A-8936-F13CCED39C51}"/>
              </a:ext>
            </a:extLst>
          </p:cNvPr>
          <p:cNvSpPr/>
          <p:nvPr/>
        </p:nvSpPr>
        <p:spPr>
          <a:xfrm>
            <a:off x="7836120" y="2962656"/>
            <a:ext cx="3674318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IV.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결과 및 토의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5837F5-934B-2CDB-C4BE-4A4A7ACF5E21}"/>
              </a:ext>
            </a:extLst>
          </p:cNvPr>
          <p:cNvSpPr txBox="1"/>
          <p:nvPr/>
        </p:nvSpPr>
        <p:spPr>
          <a:xfrm>
            <a:off x="155912" y="944638"/>
            <a:ext cx="9381280" cy="18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Confusion matrix </a:t>
            </a:r>
            <a:r>
              <a:rPr lang="ko-KR" altLang="en-US" sz="1600" i="1" dirty="0">
                <a:latin typeface="+mn-ea"/>
              </a:rPr>
              <a:t>및 평가지표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Train : Valid : Test = 9 : 0.5 : 0.5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Model : YOLO V5 nano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Summary : 157 layers / 1,761,871 parameters, 0 gradients, 4.1 GFLOPs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mAP50 : 0.850 / </a:t>
            </a:r>
            <a:r>
              <a:rPr lang="ko-KR" altLang="en-US" sz="1600" i="1" dirty="0">
                <a:latin typeface="+mn-ea"/>
              </a:rPr>
              <a:t>평균 추론시간 </a:t>
            </a:r>
            <a:r>
              <a:rPr lang="en-US" altLang="ko-KR" sz="1600" i="1" dirty="0">
                <a:latin typeface="+mn-ea"/>
              </a:rPr>
              <a:t>: 55.9ms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62D171-70D9-B9AF-6CCC-2E102515839B}"/>
              </a:ext>
            </a:extLst>
          </p:cNvPr>
          <p:cNvGrpSpPr/>
          <p:nvPr/>
        </p:nvGrpSpPr>
        <p:grpSpPr>
          <a:xfrm>
            <a:off x="570588" y="3669860"/>
            <a:ext cx="3422911" cy="2993560"/>
            <a:chOff x="4009918" y="1511201"/>
            <a:chExt cx="4172164" cy="383559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9454F9D-9233-A5EA-9070-DD307AD4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9918" y="1511201"/>
              <a:ext cx="4172164" cy="383559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0AF41B-FA0F-1BA8-A263-0FB82889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9039" y="4055370"/>
              <a:ext cx="2684049" cy="90984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2301C65-F1DD-00E5-6E17-57FB69C0E745}"/>
              </a:ext>
            </a:extLst>
          </p:cNvPr>
          <p:cNvGrpSpPr/>
          <p:nvPr/>
        </p:nvGrpSpPr>
        <p:grpSpPr>
          <a:xfrm>
            <a:off x="4402986" y="3654992"/>
            <a:ext cx="3391651" cy="3008428"/>
            <a:chOff x="4028969" y="1501676"/>
            <a:chExt cx="4134062" cy="385464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DE4BD2-9274-0E5B-47A6-A5808C773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8969" y="1501676"/>
              <a:ext cx="4134062" cy="385464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CD98E9-56B7-28AE-BA2B-39F75A49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8383" y="4064896"/>
              <a:ext cx="2412059" cy="84165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CDF2EF-F591-89DD-3CC9-CB8E1FA8686E}"/>
              </a:ext>
            </a:extLst>
          </p:cNvPr>
          <p:cNvGrpSpPr/>
          <p:nvPr/>
        </p:nvGrpSpPr>
        <p:grpSpPr>
          <a:xfrm>
            <a:off x="8300421" y="3679773"/>
            <a:ext cx="3292663" cy="2983647"/>
            <a:chOff x="4089297" y="1517552"/>
            <a:chExt cx="4013406" cy="38228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12BF48-50D0-A93A-DB59-8C26192A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9297" y="1517552"/>
              <a:ext cx="4013406" cy="382289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794FF-68E6-B8EF-6A2F-7119FAF8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9039" y="4123562"/>
              <a:ext cx="2573902" cy="841656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B5C2C9-AD39-303A-2281-0BF6C54CD1C7}"/>
              </a:ext>
            </a:extLst>
          </p:cNvPr>
          <p:cNvGrpSpPr/>
          <p:nvPr/>
        </p:nvGrpSpPr>
        <p:grpSpPr>
          <a:xfrm>
            <a:off x="8285121" y="890033"/>
            <a:ext cx="3519783" cy="2737527"/>
            <a:chOff x="8285121" y="890033"/>
            <a:chExt cx="3519783" cy="27375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58E1F0-FFE3-4452-6AB2-D57952E60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923" b="4693"/>
            <a:stretch/>
          </p:blipFill>
          <p:spPr>
            <a:xfrm>
              <a:off x="8644784" y="890033"/>
              <a:ext cx="2948300" cy="25389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0720D-E141-6901-0A5B-3C81CF44A74C}"/>
                </a:ext>
              </a:extLst>
            </p:cNvPr>
            <p:cNvSpPr txBox="1"/>
            <p:nvPr/>
          </p:nvSpPr>
          <p:spPr>
            <a:xfrm>
              <a:off x="8805672" y="1184657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0.63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03982B-BECD-1B92-1E16-EC686D9CE151}"/>
                </a:ext>
              </a:extLst>
            </p:cNvPr>
            <p:cNvSpPr txBox="1"/>
            <p:nvPr/>
          </p:nvSpPr>
          <p:spPr>
            <a:xfrm>
              <a:off x="8788972" y="2037360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0.23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E31306-96F4-529E-AE25-6321BA686782}"/>
                </a:ext>
              </a:extLst>
            </p:cNvPr>
            <p:cNvSpPr txBox="1"/>
            <p:nvPr/>
          </p:nvSpPr>
          <p:spPr>
            <a:xfrm>
              <a:off x="8788972" y="285422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0.14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A418D7-0135-AC56-340E-748735D22B5C}"/>
                </a:ext>
              </a:extLst>
            </p:cNvPr>
            <p:cNvSpPr txBox="1"/>
            <p:nvPr/>
          </p:nvSpPr>
          <p:spPr>
            <a:xfrm>
              <a:off x="9612996" y="285422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0.05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1E9927-C913-2AFC-C181-0DB8EAE7518B}"/>
                </a:ext>
              </a:extLst>
            </p:cNvPr>
            <p:cNvSpPr txBox="1"/>
            <p:nvPr/>
          </p:nvSpPr>
          <p:spPr>
            <a:xfrm>
              <a:off x="9612996" y="203363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0.95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7A5A62-3BB3-A3D6-7CE3-895146D87B01}"/>
                </a:ext>
              </a:extLst>
            </p:cNvPr>
            <p:cNvSpPr txBox="1"/>
            <p:nvPr/>
          </p:nvSpPr>
          <p:spPr>
            <a:xfrm>
              <a:off x="10422699" y="203363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0.83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43A39B-C3C2-E06C-167C-5632B31230B0}"/>
                </a:ext>
              </a:extLst>
            </p:cNvPr>
            <p:cNvSpPr txBox="1"/>
            <p:nvPr/>
          </p:nvSpPr>
          <p:spPr>
            <a:xfrm>
              <a:off x="10422699" y="121304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0.17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41067E-1973-2F9F-99F7-15ECE6D783F5}"/>
                </a:ext>
              </a:extLst>
            </p:cNvPr>
            <p:cNvSpPr txBox="1"/>
            <p:nvPr/>
          </p:nvSpPr>
          <p:spPr>
            <a:xfrm>
              <a:off x="8858272" y="3381339"/>
              <a:ext cx="24802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Head             Helmet        Background</a:t>
              </a:r>
              <a:endParaRPr lang="ko-KR" altLang="en-US" sz="1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1C1454-7A57-A245-057F-C18C62DE9BB9}"/>
                </a:ext>
              </a:extLst>
            </p:cNvPr>
            <p:cNvSpPr txBox="1"/>
            <p:nvPr/>
          </p:nvSpPr>
          <p:spPr>
            <a:xfrm rot="10800000">
              <a:off x="8285121" y="1002958"/>
              <a:ext cx="492443" cy="24260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000" b="1" dirty="0"/>
                <a:t>                          Predicted</a:t>
              </a:r>
            </a:p>
            <a:p>
              <a:r>
                <a:rPr lang="en-US" altLang="ko-KR" sz="1000" b="1" dirty="0"/>
                <a:t>Background      </a:t>
              </a:r>
              <a:r>
                <a:rPr lang="en-US" altLang="ko-KR" sz="1000" b="1" dirty="0" err="1"/>
                <a:t>Healmet</a:t>
              </a:r>
              <a:r>
                <a:rPr lang="en-US" altLang="ko-KR" sz="1000" b="1" dirty="0"/>
                <a:t>            Head</a:t>
              </a:r>
              <a:endParaRPr lang="ko-KR" altLang="en-US" sz="10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B81E32-6F1C-E39A-CE29-097823AF9689}"/>
                </a:ext>
              </a:extLst>
            </p:cNvPr>
            <p:cNvSpPr txBox="1"/>
            <p:nvPr/>
          </p:nvSpPr>
          <p:spPr>
            <a:xfrm>
              <a:off x="11410987" y="1230853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BB2D62-5A73-60A4-D9C3-BE530F30C700}"/>
                </a:ext>
              </a:extLst>
            </p:cNvPr>
            <p:cNvSpPr txBox="1"/>
            <p:nvPr/>
          </p:nvSpPr>
          <p:spPr>
            <a:xfrm>
              <a:off x="11405269" y="1759983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BBAF8C-3BC6-A583-F422-E5B4CA28BCE9}"/>
                </a:ext>
              </a:extLst>
            </p:cNvPr>
            <p:cNvSpPr txBox="1"/>
            <p:nvPr/>
          </p:nvSpPr>
          <p:spPr>
            <a:xfrm>
              <a:off x="11407533" y="2279969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A4045C-FA8D-D7FA-65F4-0AE98F003165}"/>
                </a:ext>
              </a:extLst>
            </p:cNvPr>
            <p:cNvSpPr txBox="1"/>
            <p:nvPr/>
          </p:nvSpPr>
          <p:spPr>
            <a:xfrm>
              <a:off x="11407533" y="2808689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84A105-66AC-54BD-E766-1C858CA72DD5}"/>
                </a:ext>
              </a:extLst>
            </p:cNvPr>
            <p:cNvSpPr txBox="1"/>
            <p:nvPr/>
          </p:nvSpPr>
          <p:spPr>
            <a:xfrm>
              <a:off x="11407532" y="3272915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7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2"/>
          <p:cNvSpPr/>
          <p:nvPr/>
        </p:nvSpPr>
        <p:spPr>
          <a:xfrm>
            <a:off x="0" y="907560"/>
            <a:ext cx="12191760" cy="5042520"/>
          </a:xfrm>
          <a:prstGeom prst="rect">
            <a:avLst/>
          </a:prstGeom>
          <a:solidFill>
            <a:srgbClr val="42567C"/>
          </a:solidFill>
          <a:ln>
            <a:solidFill>
              <a:srgbClr val="42567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47" name="직선 연결선 5"/>
          <p:cNvCxnSpPr/>
          <p:nvPr/>
        </p:nvCxnSpPr>
        <p:spPr>
          <a:xfrm>
            <a:off x="0" y="3916080"/>
            <a:ext cx="8359200" cy="360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  <p:sp>
        <p:nvSpPr>
          <p:cNvPr id="448" name="TextBox 6"/>
          <p:cNvSpPr/>
          <p:nvPr/>
        </p:nvSpPr>
        <p:spPr>
          <a:xfrm>
            <a:off x="4798080" y="3208320"/>
            <a:ext cx="2892870" cy="7514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sz="4400" b="0" strike="noStrike" spc="-1">
                <a:solidFill>
                  <a:srgbClr val="FFFFFF"/>
                </a:solidFill>
                <a:latin typeface="나눔스퀘어"/>
                <a:ea typeface="나눔스퀘어"/>
              </a:rPr>
              <a:t>감사합니다</a:t>
            </a:r>
            <a:r>
              <a:rPr lang="en-US" sz="4400" b="0" strike="noStrike" spc="-1">
                <a:solidFill>
                  <a:srgbClr val="FFFFFF"/>
                </a:solidFill>
                <a:latin typeface="나눔스퀘어"/>
                <a:ea typeface="나눔스퀘어"/>
              </a:rPr>
              <a:t>.</a:t>
            </a:r>
            <a:endParaRPr lang="en-US" sz="4400" b="0" strike="noStrike" spc="-1">
              <a:latin typeface="나눔스퀘어"/>
              <a:ea typeface="나눔스퀘어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A6A80FC-3AE9-E579-6295-14D160303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665" y="37480"/>
            <a:ext cx="1345602" cy="404668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pic>
        <p:nvPicPr>
          <p:cNvPr id="7" name="Picture 2" descr="C:\Users\하우앳\Desktop\하우앳\4. 하우앳\경영계획, 회사소개\로고(2017)\하우앳.png">
            <a:extLst>
              <a:ext uri="{FF2B5EF4-FFF2-40B4-BE49-F238E27FC236}">
                <a16:creationId xmlns:a16="http://schemas.microsoft.com/office/drawing/2014/main" id="{FC48D43C-409C-846C-BA86-0C012AAD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9073" y="139525"/>
            <a:ext cx="673516" cy="200578"/>
          </a:xfrm>
          <a:prstGeom prst="rect">
            <a:avLst/>
          </a:prstGeom>
          <a:noFill/>
          <a:effectLst>
            <a:glow rad="12700">
              <a:schemeClr val="bg1"/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625</Words>
  <Application>Microsoft Office PowerPoint</Application>
  <PresentationFormat>와이드스크린</PresentationFormat>
  <Paragraphs>106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DejaVu Sans</vt:lpstr>
      <vt:lpstr>KoPubWorld돋움체 Bold</vt:lpstr>
      <vt:lpstr>NEXON Lv1 Gothic OTF Light</vt:lpstr>
      <vt:lpstr>나눔스퀘어</vt:lpstr>
      <vt:lpstr>나눔스퀘어_ac</vt:lpstr>
      <vt:lpstr>나눔스퀘어OTF_ac Bold</vt:lpstr>
      <vt:lpstr>맑은 고딕</vt:lpstr>
      <vt:lpstr>바탕</vt:lpstr>
      <vt:lpstr>Arial</vt:lpstr>
      <vt:lpstr>Calibri</vt:lpstr>
      <vt:lpstr>Cambria Math</vt:lpstr>
      <vt:lpstr>Symbol</vt:lpstr>
      <vt:lpstr>Wingdings</vt:lpstr>
      <vt:lpstr>7_Office 테마</vt:lpstr>
      <vt:lpstr>7_Office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동건</cp:lastModifiedBy>
  <cp:revision>295</cp:revision>
  <dcterms:created xsi:type="dcterms:W3CDTF">2022-06-20T08:31:43Z</dcterms:created>
  <dcterms:modified xsi:type="dcterms:W3CDTF">2023-06-14T08:46:55Z</dcterms:modified>
  <cp:version/>
</cp:coreProperties>
</file>